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5" r:id="rId5"/>
  </p:sldMasterIdLst>
  <p:notesMasterIdLst>
    <p:notesMasterId r:id="rId34"/>
  </p:notesMasterIdLst>
  <p:sldIdLst>
    <p:sldId id="298" r:id="rId6"/>
    <p:sldId id="334" r:id="rId7"/>
    <p:sldId id="301" r:id="rId8"/>
    <p:sldId id="259" r:id="rId9"/>
    <p:sldId id="318" r:id="rId10"/>
    <p:sldId id="319" r:id="rId11"/>
    <p:sldId id="320" r:id="rId12"/>
    <p:sldId id="300" r:id="rId13"/>
    <p:sldId id="262" r:id="rId14"/>
    <p:sldId id="313" r:id="rId15"/>
    <p:sldId id="316" r:id="rId16"/>
    <p:sldId id="329" r:id="rId17"/>
    <p:sldId id="324" r:id="rId18"/>
    <p:sldId id="314" r:id="rId19"/>
    <p:sldId id="330" r:id="rId20"/>
    <p:sldId id="331" r:id="rId21"/>
    <p:sldId id="321" r:id="rId22"/>
    <p:sldId id="315" r:id="rId23"/>
    <p:sldId id="328" r:id="rId24"/>
    <p:sldId id="317" r:id="rId25"/>
    <p:sldId id="302" r:id="rId26"/>
    <p:sldId id="303" r:id="rId27"/>
    <p:sldId id="322" r:id="rId28"/>
    <p:sldId id="309" r:id="rId29"/>
    <p:sldId id="312" r:id="rId30"/>
    <p:sldId id="323" r:id="rId31"/>
    <p:sldId id="310" r:id="rId32"/>
    <p:sldId id="26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9CE"/>
    <a:srgbClr val="09AFEB"/>
    <a:srgbClr val="FFFFFF"/>
    <a:srgbClr val="E3F6FA"/>
    <a:srgbClr val="8FCFE6"/>
    <a:srgbClr val="036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1A583B-A96B-42A6-A0EC-85AA2DFF902A}" v="12" dt="2026-03-06T09:31:57.7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958" autoAdjust="0"/>
    <p:restoredTop sz="89329"/>
  </p:normalViewPr>
  <p:slideViewPr>
    <p:cSldViewPr snapToGrid="0" snapToObjects="1">
      <p:cViewPr varScale="1">
        <p:scale>
          <a:sx n="92" d="100"/>
          <a:sy n="92" d="100"/>
        </p:scale>
        <p:origin x="17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 Kukielka" userId="17ad6ec0-9f8d-4e6a-85ed-7c09e47b484f" providerId="ADAL" clId="{02716C55-5C86-438C-ACD5-366E04737DEA}"/>
    <pc:docChg chg="undo custSel addSld delSld modSld modMainMaster">
      <pc:chgData name="R Kukielka" userId="17ad6ec0-9f8d-4e6a-85ed-7c09e47b484f" providerId="ADAL" clId="{02716C55-5C86-438C-ACD5-366E04737DEA}" dt="2026-03-06T09:33:00.164" v="111" actId="2696"/>
      <pc:docMkLst>
        <pc:docMk/>
      </pc:docMkLst>
      <pc:sldChg chg="modSp del mod">
        <pc:chgData name="R Kukielka" userId="17ad6ec0-9f8d-4e6a-85ed-7c09e47b484f" providerId="ADAL" clId="{02716C55-5C86-438C-ACD5-366E04737DEA}" dt="2026-03-06T09:33:00.164" v="111" actId="2696"/>
        <pc:sldMkLst>
          <pc:docMk/>
          <pc:sldMk cId="1258869647" sldId="299"/>
        </pc:sldMkLst>
        <pc:spChg chg="mod">
          <ac:chgData name="R Kukielka" userId="17ad6ec0-9f8d-4e6a-85ed-7c09e47b484f" providerId="ADAL" clId="{02716C55-5C86-438C-ACD5-366E04737DEA}" dt="2026-03-05T15:47:35.147" v="0" actId="1076"/>
          <ac:spMkLst>
            <pc:docMk/>
            <pc:sldMk cId="1258869647" sldId="299"/>
            <ac:spMk id="14" creationId="{1FB8047F-CEAA-624C-A5F7-AFE5044E977A}"/>
          </ac:spMkLst>
        </pc:spChg>
      </pc:sldChg>
      <pc:sldChg chg="addSp delSp modSp add mod">
        <pc:chgData name="R Kukielka" userId="17ad6ec0-9f8d-4e6a-85ed-7c09e47b484f" providerId="ADAL" clId="{02716C55-5C86-438C-ACD5-366E04737DEA}" dt="2026-03-06T09:32:44.391" v="110" actId="14100"/>
        <pc:sldMkLst>
          <pc:docMk/>
          <pc:sldMk cId="1023417168" sldId="334"/>
        </pc:sldMkLst>
        <pc:spChg chg="mod">
          <ac:chgData name="R Kukielka" userId="17ad6ec0-9f8d-4e6a-85ed-7c09e47b484f" providerId="ADAL" clId="{02716C55-5C86-438C-ACD5-366E04737DEA}" dt="2026-03-06T09:29:36.486" v="41" actId="1076"/>
          <ac:spMkLst>
            <pc:docMk/>
            <pc:sldMk cId="1023417168" sldId="334"/>
            <ac:spMk id="8" creationId="{D97479CF-492F-95E4-D040-2F28D805857B}"/>
          </ac:spMkLst>
        </pc:spChg>
        <pc:spChg chg="del mod">
          <ac:chgData name="R Kukielka" userId="17ad6ec0-9f8d-4e6a-85ed-7c09e47b484f" providerId="ADAL" clId="{02716C55-5C86-438C-ACD5-366E04737DEA}" dt="2026-03-06T09:29:31.963" v="40" actId="21"/>
          <ac:spMkLst>
            <pc:docMk/>
            <pc:sldMk cId="1023417168" sldId="334"/>
            <ac:spMk id="9" creationId="{00156101-6EE2-6ED5-7007-1ED1B5D07B19}"/>
          </ac:spMkLst>
        </pc:spChg>
        <pc:spChg chg="mod">
          <ac:chgData name="R Kukielka" userId="17ad6ec0-9f8d-4e6a-85ed-7c09e47b484f" providerId="ADAL" clId="{02716C55-5C86-438C-ACD5-366E04737DEA}" dt="2026-03-06T09:30:57.306" v="90" actId="20577"/>
          <ac:spMkLst>
            <pc:docMk/>
            <pc:sldMk cId="1023417168" sldId="334"/>
            <ac:spMk id="10" creationId="{ACF6326C-9602-946D-C757-15683CF464FA}"/>
          </ac:spMkLst>
        </pc:spChg>
        <pc:spChg chg="mod">
          <ac:chgData name="R Kukielka" userId="17ad6ec0-9f8d-4e6a-85ed-7c09e47b484f" providerId="ADAL" clId="{02716C55-5C86-438C-ACD5-366E04737DEA}" dt="2026-03-06T09:32:36.745" v="109" actId="1076"/>
          <ac:spMkLst>
            <pc:docMk/>
            <pc:sldMk cId="1023417168" sldId="334"/>
            <ac:spMk id="11" creationId="{0A3A058F-838D-627A-542D-5FA43FC1DBE4}"/>
          </ac:spMkLst>
        </pc:spChg>
        <pc:picChg chg="del">
          <ac:chgData name="R Kukielka" userId="17ad6ec0-9f8d-4e6a-85ed-7c09e47b484f" providerId="ADAL" clId="{02716C55-5C86-438C-ACD5-366E04737DEA}" dt="2026-03-06T09:26:12.803" v="2" actId="21"/>
          <ac:picMkLst>
            <pc:docMk/>
            <pc:sldMk cId="1023417168" sldId="334"/>
            <ac:picMk id="2" creationId="{4F6464E5-2EC1-2E9E-F210-F4E0242D38A3}"/>
          </ac:picMkLst>
        </pc:picChg>
        <pc:picChg chg="mod">
          <ac:chgData name="R Kukielka" userId="17ad6ec0-9f8d-4e6a-85ed-7c09e47b484f" providerId="ADAL" clId="{02716C55-5C86-438C-ACD5-366E04737DEA}" dt="2026-03-06T09:29:04.756" v="37" actId="1076"/>
          <ac:picMkLst>
            <pc:docMk/>
            <pc:sldMk cId="1023417168" sldId="334"/>
            <ac:picMk id="3" creationId="{62B1FD9A-F068-E063-B520-9D16C2E2D8E5}"/>
          </ac:picMkLst>
        </pc:picChg>
        <pc:picChg chg="add mod">
          <ac:chgData name="R Kukielka" userId="17ad6ec0-9f8d-4e6a-85ed-7c09e47b484f" providerId="ADAL" clId="{02716C55-5C86-438C-ACD5-366E04737DEA}" dt="2026-03-06T09:32:44.391" v="110" actId="14100"/>
          <ac:picMkLst>
            <pc:docMk/>
            <pc:sldMk cId="1023417168" sldId="334"/>
            <ac:picMk id="4" creationId="{E36432D4-6034-EA9F-010D-DB1DDE6C67AF}"/>
          </ac:picMkLst>
        </pc:picChg>
        <pc:picChg chg="del">
          <ac:chgData name="R Kukielka" userId="17ad6ec0-9f8d-4e6a-85ed-7c09e47b484f" providerId="ADAL" clId="{02716C55-5C86-438C-ACD5-366E04737DEA}" dt="2026-03-06T09:26:38.238" v="8" actId="21"/>
          <ac:picMkLst>
            <pc:docMk/>
            <pc:sldMk cId="1023417168" sldId="334"/>
            <ac:picMk id="15" creationId="{BF20B247-5F6F-DA9A-A9B2-C8F7BA799C80}"/>
          </ac:picMkLst>
        </pc:picChg>
        <pc:picChg chg="mod">
          <ac:chgData name="R Kukielka" userId="17ad6ec0-9f8d-4e6a-85ed-7c09e47b484f" providerId="ADAL" clId="{02716C55-5C86-438C-ACD5-366E04737DEA}" dt="2026-03-06T09:31:57.796" v="105" actId="14100"/>
          <ac:picMkLst>
            <pc:docMk/>
            <pc:sldMk cId="1023417168" sldId="334"/>
            <ac:picMk id="1026" creationId="{89B34CDA-1E94-36E1-403C-3D8FF17C78A4}"/>
          </ac:picMkLst>
        </pc:picChg>
      </pc:sldChg>
      <pc:sldMasterChg chg="modSldLayout">
        <pc:chgData name="R Kukielka" userId="17ad6ec0-9f8d-4e6a-85ed-7c09e47b484f" providerId="ADAL" clId="{02716C55-5C86-438C-ACD5-366E04737DEA}" dt="2026-03-06T09:32:27.170" v="108" actId="14100"/>
        <pc:sldMasterMkLst>
          <pc:docMk/>
          <pc:sldMasterMk cId="1386720435" sldId="2147483685"/>
        </pc:sldMasterMkLst>
        <pc:sldLayoutChg chg="delSp modSp mod">
          <pc:chgData name="R Kukielka" userId="17ad6ec0-9f8d-4e6a-85ed-7c09e47b484f" providerId="ADAL" clId="{02716C55-5C86-438C-ACD5-366E04737DEA}" dt="2026-03-06T09:32:27.170" v="108" actId="14100"/>
          <pc:sldLayoutMkLst>
            <pc:docMk/>
            <pc:sldMasterMk cId="1386720435" sldId="2147483685"/>
            <pc:sldLayoutMk cId="487233979" sldId="2147483687"/>
          </pc:sldLayoutMkLst>
          <pc:spChg chg="del">
            <ac:chgData name="R Kukielka" userId="17ad6ec0-9f8d-4e6a-85ed-7c09e47b484f" providerId="ADAL" clId="{02716C55-5C86-438C-ACD5-366E04737DEA}" dt="2026-03-06T09:27:42.269" v="22" actId="21"/>
            <ac:spMkLst>
              <pc:docMk/>
              <pc:sldMasterMk cId="1386720435" sldId="2147483685"/>
              <pc:sldLayoutMk cId="487233979" sldId="2147483687"/>
              <ac:spMk id="4" creationId="{21689080-1D19-E067-DB2A-54559524CC70}"/>
            </ac:spMkLst>
          </pc:spChg>
          <pc:spChg chg="del">
            <ac:chgData name="R Kukielka" userId="17ad6ec0-9f8d-4e6a-85ed-7c09e47b484f" providerId="ADAL" clId="{02716C55-5C86-438C-ACD5-366E04737DEA}" dt="2026-03-06T09:27:40.003" v="21" actId="21"/>
            <ac:spMkLst>
              <pc:docMk/>
              <pc:sldMasterMk cId="1386720435" sldId="2147483685"/>
              <pc:sldLayoutMk cId="487233979" sldId="2147483687"/>
              <ac:spMk id="5" creationId="{B4F30C76-7DD5-1313-2623-5EBCBF3F4CDA}"/>
            </ac:spMkLst>
          </pc:spChg>
          <pc:spChg chg="mod">
            <ac:chgData name="R Kukielka" userId="17ad6ec0-9f8d-4e6a-85ed-7c09e47b484f" providerId="ADAL" clId="{02716C55-5C86-438C-ACD5-366E04737DEA}" dt="2026-03-06T09:32:15.996" v="106" actId="14100"/>
            <ac:spMkLst>
              <pc:docMk/>
              <pc:sldMasterMk cId="1386720435" sldId="2147483685"/>
              <pc:sldLayoutMk cId="487233979" sldId="2147483687"/>
              <ac:spMk id="24" creationId="{00000000-0000-0000-0000-000000000000}"/>
            </ac:spMkLst>
          </pc:spChg>
          <pc:spChg chg="mod">
            <ac:chgData name="R Kukielka" userId="17ad6ec0-9f8d-4e6a-85ed-7c09e47b484f" providerId="ADAL" clId="{02716C55-5C86-438C-ACD5-366E04737DEA}" dt="2026-03-06T09:32:21.232" v="107" actId="14100"/>
            <ac:spMkLst>
              <pc:docMk/>
              <pc:sldMasterMk cId="1386720435" sldId="2147483685"/>
              <pc:sldLayoutMk cId="487233979" sldId="2147483687"/>
              <ac:spMk id="25" creationId="{00000000-0000-0000-0000-000000000000}"/>
            </ac:spMkLst>
          </pc:spChg>
          <pc:spChg chg="mod">
            <ac:chgData name="R Kukielka" userId="17ad6ec0-9f8d-4e6a-85ed-7c09e47b484f" providerId="ADAL" clId="{02716C55-5C86-438C-ACD5-366E04737DEA}" dt="2026-03-06T09:32:27.170" v="108" actId="14100"/>
            <ac:spMkLst>
              <pc:docMk/>
              <pc:sldMasterMk cId="1386720435" sldId="2147483685"/>
              <pc:sldLayoutMk cId="487233979" sldId="2147483687"/>
              <ac:spMk id="26" creationId="{00000000-0000-0000-0000-000000000000}"/>
            </ac:spMkLst>
          </pc:spChg>
          <pc:spChg chg="mod">
            <ac:chgData name="R Kukielka" userId="17ad6ec0-9f8d-4e6a-85ed-7c09e47b484f" providerId="ADAL" clId="{02716C55-5C86-438C-ACD5-366E04737DEA}" dt="2026-03-06T09:28:15.927" v="29" actId="1076"/>
            <ac:spMkLst>
              <pc:docMk/>
              <pc:sldMasterMk cId="1386720435" sldId="2147483685"/>
              <pc:sldLayoutMk cId="487233979" sldId="2147483687"/>
              <ac:spMk id="28" creationId="{00000000-0000-0000-0000-000000000000}"/>
            </ac:spMkLst>
          </pc:spChg>
          <pc:spChg chg="mod">
            <ac:chgData name="R Kukielka" userId="17ad6ec0-9f8d-4e6a-85ed-7c09e47b484f" providerId="ADAL" clId="{02716C55-5C86-438C-ACD5-366E04737DEA}" dt="2026-03-06T09:28:13.703" v="28" actId="1076"/>
            <ac:spMkLst>
              <pc:docMk/>
              <pc:sldMasterMk cId="1386720435" sldId="2147483685"/>
              <pc:sldLayoutMk cId="487233979" sldId="2147483687"/>
              <ac:spMk id="36" creationId="{28F21426-AAE7-504B-9AFF-1C4F9EFCCF6C}"/>
            </ac:spMkLst>
          </pc:spChg>
          <pc:spChg chg="mod">
            <ac:chgData name="R Kukielka" userId="17ad6ec0-9f8d-4e6a-85ed-7c09e47b484f" providerId="ADAL" clId="{02716C55-5C86-438C-ACD5-366E04737DEA}" dt="2026-03-06T09:28:12.299" v="27" actId="1076"/>
            <ac:spMkLst>
              <pc:docMk/>
              <pc:sldMasterMk cId="1386720435" sldId="2147483685"/>
              <pc:sldLayoutMk cId="487233979" sldId="2147483687"/>
              <ac:spMk id="37" creationId="{6BFDDA9B-9574-6046-AEBD-50DA635F4555}"/>
            </ac:spMkLst>
          </pc:spChg>
          <pc:grpChg chg="mod">
            <ac:chgData name="R Kukielka" userId="17ad6ec0-9f8d-4e6a-85ed-7c09e47b484f" providerId="ADAL" clId="{02716C55-5C86-438C-ACD5-366E04737DEA}" dt="2026-03-06T09:28:02.912" v="24" actId="1076"/>
            <ac:grpSpMkLst>
              <pc:docMk/>
              <pc:sldMasterMk cId="1386720435" sldId="2147483685"/>
              <pc:sldLayoutMk cId="487233979" sldId="2147483687"/>
              <ac:grpSpMk id="23" creationId="{00000000-0000-0000-0000-000000000000}"/>
            </ac:grpSpMkLst>
          </pc:grpChg>
          <pc:cxnChg chg="mod">
            <ac:chgData name="R Kukielka" userId="17ad6ec0-9f8d-4e6a-85ed-7c09e47b484f" providerId="ADAL" clId="{02716C55-5C86-438C-ACD5-366E04737DEA}" dt="2026-03-06T09:28:40.565" v="34" actId="1076"/>
            <ac:cxnSpMkLst>
              <pc:docMk/>
              <pc:sldMasterMk cId="1386720435" sldId="2147483685"/>
              <pc:sldLayoutMk cId="487233979" sldId="2147483687"/>
              <ac:cxnSpMk id="9" creationId="{322C33A9-E680-5A5C-6A1D-D66578777CE5}"/>
            </ac:cxnSpMkLst>
          </pc:cxnChg>
          <pc:cxnChg chg="mod">
            <ac:chgData name="R Kukielka" userId="17ad6ec0-9f8d-4e6a-85ed-7c09e47b484f" providerId="ADAL" clId="{02716C55-5C86-438C-ACD5-366E04737DEA}" dt="2026-03-06T09:28:21.113" v="30" actId="1076"/>
            <ac:cxnSpMkLst>
              <pc:docMk/>
              <pc:sldMasterMk cId="1386720435" sldId="2147483685"/>
              <pc:sldLayoutMk cId="487233979" sldId="2147483687"/>
              <ac:cxnSpMk id="20" creationId="{00000000-0000-0000-0000-000000000000}"/>
            </ac:cxnSpMkLst>
          </pc:cxnChg>
          <pc:cxnChg chg="mod">
            <ac:chgData name="R Kukielka" userId="17ad6ec0-9f8d-4e6a-85ed-7c09e47b484f" providerId="ADAL" clId="{02716C55-5C86-438C-ACD5-366E04737DEA}" dt="2026-03-06T09:28:46.406" v="35" actId="1076"/>
            <ac:cxnSpMkLst>
              <pc:docMk/>
              <pc:sldMasterMk cId="1386720435" sldId="2147483685"/>
              <pc:sldLayoutMk cId="487233979" sldId="2147483687"/>
              <ac:cxnSpMk id="21" creationId="{00000000-0000-0000-0000-000000000000}"/>
            </ac:cxnSpMkLst>
          </pc:cxnChg>
          <pc:cxnChg chg="del">
            <ac:chgData name="R Kukielka" userId="17ad6ec0-9f8d-4e6a-85ed-7c09e47b484f" providerId="ADAL" clId="{02716C55-5C86-438C-ACD5-366E04737DEA}" dt="2026-03-06T09:27:45.986" v="23" actId="21"/>
            <ac:cxnSpMkLst>
              <pc:docMk/>
              <pc:sldMasterMk cId="1386720435" sldId="2147483685"/>
              <pc:sldLayoutMk cId="487233979" sldId="2147483687"/>
              <ac:cxnSpMk id="22" creationId="{00000000-0000-0000-0000-000000000000}"/>
            </ac:cxnSpMkLst>
          </pc:cxnChg>
          <pc:cxnChg chg="mod">
            <ac:chgData name="R Kukielka" userId="17ad6ec0-9f8d-4e6a-85ed-7c09e47b484f" providerId="ADAL" clId="{02716C55-5C86-438C-ACD5-366E04737DEA}" dt="2026-03-06T09:28:51.201" v="36" actId="14100"/>
            <ac:cxnSpMkLst>
              <pc:docMk/>
              <pc:sldMasterMk cId="1386720435" sldId="2147483685"/>
              <pc:sldLayoutMk cId="487233979" sldId="2147483687"/>
              <ac:cxnSpMk id="31" creationId="{00000000-0000-0000-0000-000000000000}"/>
            </ac:cxnSpMkLst>
          </pc:cxn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Sassoon Infant Std" panose="020B0503020103030203"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Sassoon Infant Std" panose="020B0503020103030203" pitchFamily="34" charset="0"/>
              </a:defRPr>
            </a:lvl1pPr>
          </a:lstStyle>
          <a:p>
            <a:fld id="{45B87F36-FE31-124C-998A-8713CC6EEEE4}" type="datetimeFigureOut">
              <a:rPr lang="en-GB" smtClean="0"/>
              <a:pPr/>
              <a:t>06/03/2026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Sassoon Infant Std" panose="020B0503020103030203"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Sassoon Infant Std" panose="020B0503020103030203" pitchFamily="34" charset="0"/>
              </a:defRPr>
            </a:lvl1pPr>
          </a:lstStyle>
          <a:p>
            <a:fld id="{410E8FB0-9F67-2247-A3BB-141ACE018D5A}" type="slidenum">
              <a:rPr lang="en-GB" smtClean="0"/>
              <a:pPr/>
              <a:t>‹#›</a:t>
            </a:fld>
            <a:endParaRPr lang="en-GB" dirty="0"/>
          </a:p>
        </p:txBody>
      </p:sp>
    </p:spTree>
    <p:extLst>
      <p:ext uri="{BB962C8B-B14F-4D97-AF65-F5344CB8AC3E}">
        <p14:creationId xmlns:p14="http://schemas.microsoft.com/office/powerpoint/2010/main" val="2815411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Sassoon Infant Std" panose="020B0503020103030203" pitchFamily="34" charset="0"/>
        <a:ea typeface="+mn-ea"/>
        <a:cs typeface="+mn-cs"/>
      </a:defRPr>
    </a:lvl1pPr>
    <a:lvl2pPr marL="457200" algn="l" defTabSz="914400" rtl="0" eaLnBrk="1" latinLnBrk="0" hangingPunct="1">
      <a:defRPr sz="1200" b="0" i="0" kern="1200">
        <a:solidFill>
          <a:schemeClr val="tx1"/>
        </a:solidFill>
        <a:latin typeface="Sassoon Infant Std" panose="020B0503020103030203" pitchFamily="34" charset="0"/>
        <a:ea typeface="+mn-ea"/>
        <a:cs typeface="+mn-cs"/>
      </a:defRPr>
    </a:lvl2pPr>
    <a:lvl3pPr marL="914400" algn="l" defTabSz="914400" rtl="0" eaLnBrk="1" latinLnBrk="0" hangingPunct="1">
      <a:defRPr sz="1200" b="0" i="0" kern="1200">
        <a:solidFill>
          <a:schemeClr val="tx1"/>
        </a:solidFill>
        <a:latin typeface="Sassoon Infant Std" panose="020B0503020103030203" pitchFamily="34" charset="0"/>
        <a:ea typeface="+mn-ea"/>
        <a:cs typeface="+mn-cs"/>
      </a:defRPr>
    </a:lvl3pPr>
    <a:lvl4pPr marL="1371600" algn="l" defTabSz="914400" rtl="0" eaLnBrk="1" latinLnBrk="0" hangingPunct="1">
      <a:defRPr sz="1200" b="0" i="0" kern="1200">
        <a:solidFill>
          <a:schemeClr val="tx1"/>
        </a:solidFill>
        <a:latin typeface="Sassoon Infant Std" panose="020B0503020103030203" pitchFamily="34" charset="0"/>
        <a:ea typeface="+mn-ea"/>
        <a:cs typeface="+mn-cs"/>
      </a:defRPr>
    </a:lvl4pPr>
    <a:lvl5pPr marL="1828800" algn="l" defTabSz="914400" rtl="0" eaLnBrk="1" latinLnBrk="0" hangingPunct="1">
      <a:defRPr sz="1200" b="0" i="0" kern="1200">
        <a:solidFill>
          <a:schemeClr val="tx1"/>
        </a:solidFill>
        <a:latin typeface="Sassoon Infant Std" panose="020B05030201030302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fd6f18662e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fd6f18662e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fd6f18662e_0_8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fd6f18662e_0_8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4969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fd6f18662e_0_8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fd6f18662e_0_8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9925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fd6f18662e_0_8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fd6f18662e_0_8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7261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fd6f18662e_0_8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fd6f18662e_0_8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0336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fd6f18662e_0_8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fd6f18662e_0_8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9507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fd6f18662e_0_8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fd6f18662e_0_8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4672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fd6f18662e_0_8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fd6f18662e_0_8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8149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fd6f18662e_0_8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fd6f18662e_0_8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74041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fd6f18662e_0_8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fd6f18662e_0_8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03767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fd6f18662e_0_8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fd6f18662e_0_8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4922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f86b4f709f_0_6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f86b4f709f_0_6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5942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fd6f18662e_0_8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fd6f18662e_0_8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82779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fd6f18662e_0_8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fd6f18662e_0_8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15204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fd6f18662e_0_8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fd6f18662e_0_8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51788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fd6f18662e_0_8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fd6f18662e_0_8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Tx/>
              <a:buChar char="-"/>
            </a:pPr>
            <a:r>
              <a:rPr lang="en-GB" baseline="0" dirty="0"/>
              <a:t>Ensure that children are not being given a smart phone too soon – we know children are accessing YouTube videos that are not suitable and games beyond their age range</a:t>
            </a:r>
          </a:p>
          <a:p>
            <a:pPr marL="171450" lvl="0" indent="-171450" algn="l" rtl="0">
              <a:spcBef>
                <a:spcPts val="0"/>
              </a:spcBef>
              <a:spcAft>
                <a:spcPts val="0"/>
              </a:spcAft>
              <a:buFontTx/>
              <a:buChar char="-"/>
            </a:pPr>
            <a:endParaRPr dirty="0"/>
          </a:p>
        </p:txBody>
      </p:sp>
    </p:spTree>
    <p:extLst>
      <p:ext uri="{BB962C8B-B14F-4D97-AF65-F5344CB8AC3E}">
        <p14:creationId xmlns:p14="http://schemas.microsoft.com/office/powerpoint/2010/main" val="14647503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fd6f18662e_0_8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fd6f18662e_0_8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98154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B83A29-8BE4-4992-A3C9-5CD4F2A917F8}" type="slidenum">
              <a:rPr lang="en-GB" smtClean="0"/>
              <a:t>28</a:t>
            </a:fld>
            <a:endParaRPr lang="en-GB"/>
          </a:p>
        </p:txBody>
      </p:sp>
    </p:spTree>
    <p:extLst>
      <p:ext uri="{BB962C8B-B14F-4D97-AF65-F5344CB8AC3E}">
        <p14:creationId xmlns:p14="http://schemas.microsoft.com/office/powerpoint/2010/main" val="2635588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fd6f18662e_0_7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fd6f18662e_0_7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fd6f18662e_0_7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fd6f18662e_0_7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81499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f86b4f709f_0_6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f86b4f709f_0_6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8605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f86b4f709f_0_6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f86b4f709f_0_6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6588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f86b4f709f_0_6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f86b4f709f_0_6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7258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fd6f18662e_0_8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fd6f18662e_0_8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fd6f18662e_0_8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fd6f18662e_0_8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23958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1 Title">
  <p:cSld name="001 Title">
    <p:spTree>
      <p:nvGrpSpPr>
        <p:cNvPr id="1" name="Shape 12"/>
        <p:cNvGrpSpPr/>
        <p:nvPr/>
      </p:nvGrpSpPr>
      <p:grpSpPr>
        <a:xfrm>
          <a:off x="0" y="0"/>
          <a:ext cx="0" cy="0"/>
          <a:chOff x="0" y="0"/>
          <a:chExt cx="0" cy="0"/>
        </a:xfrm>
      </p:grpSpPr>
    </p:spTree>
    <p:extLst>
      <p:ext uri="{BB962C8B-B14F-4D97-AF65-F5344CB8AC3E}">
        <p14:creationId xmlns:p14="http://schemas.microsoft.com/office/powerpoint/2010/main" val="1609076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0DA4A8-38F3-4461-B444-A9C5AC7DD2AD}" type="datetimeFigureOut">
              <a:rPr lang="en-GB" smtClean="0"/>
              <a:t>06/03/2026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3DC5909-3B6D-4980-BA8A-58A10E9F311A}" type="slidenum">
              <a:rPr lang="en-GB" smtClean="0"/>
              <a:t>‹#›</a:t>
            </a:fld>
            <a:endParaRPr lang="en-GB"/>
          </a:p>
        </p:txBody>
      </p:sp>
    </p:spTree>
    <p:extLst>
      <p:ext uri="{BB962C8B-B14F-4D97-AF65-F5344CB8AC3E}">
        <p14:creationId xmlns:p14="http://schemas.microsoft.com/office/powerpoint/2010/main" val="3424148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001 Title">
  <p:cSld name="001 Title">
    <p:spTree>
      <p:nvGrpSpPr>
        <p:cNvPr id="1" name="Shape 12"/>
        <p:cNvGrpSpPr/>
        <p:nvPr/>
      </p:nvGrpSpPr>
      <p:grpSpPr>
        <a:xfrm>
          <a:off x="0" y="0"/>
          <a:ext cx="0" cy="0"/>
          <a:chOff x="0" y="0"/>
          <a:chExt cx="0" cy="0"/>
        </a:xfrm>
      </p:grpSpPr>
    </p:spTree>
    <p:extLst>
      <p:ext uri="{BB962C8B-B14F-4D97-AF65-F5344CB8AC3E}">
        <p14:creationId xmlns:p14="http://schemas.microsoft.com/office/powerpoint/2010/main" val="1971382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03 Hierarchy diagram 01">
  <p:cSld name="003 Hierarchy diagram 01">
    <p:spTree>
      <p:nvGrpSpPr>
        <p:cNvPr id="1" name="Shape 18"/>
        <p:cNvGrpSpPr/>
        <p:nvPr/>
      </p:nvGrpSpPr>
      <p:grpSpPr>
        <a:xfrm>
          <a:off x="0" y="0"/>
          <a:ext cx="0" cy="0"/>
          <a:chOff x="0" y="0"/>
          <a:chExt cx="0" cy="0"/>
        </a:xfrm>
      </p:grpSpPr>
      <p:cxnSp>
        <p:nvCxnSpPr>
          <p:cNvPr id="9" name="Google Shape;21;p4">
            <a:extLst>
              <a:ext uri="{FF2B5EF4-FFF2-40B4-BE49-F238E27FC236}">
                <a16:creationId xmlns:a16="http://schemas.microsoft.com/office/drawing/2014/main" id="{322C33A9-E680-5A5C-6A1D-D66578777CE5}"/>
              </a:ext>
            </a:extLst>
          </p:cNvPr>
          <p:cNvCxnSpPr>
            <a:cxnSpLocks/>
          </p:cNvCxnSpPr>
          <p:nvPr userDrawn="1"/>
        </p:nvCxnSpPr>
        <p:spPr>
          <a:xfrm flipV="1">
            <a:off x="8650747" y="1924240"/>
            <a:ext cx="0" cy="1153287"/>
          </a:xfrm>
          <a:prstGeom prst="straightConnector1">
            <a:avLst/>
          </a:prstGeom>
          <a:noFill/>
          <a:ln w="28575" cap="rnd" cmpd="sng">
            <a:solidFill>
              <a:schemeClr val="accent5"/>
            </a:solidFill>
            <a:prstDash val="solid"/>
            <a:round/>
            <a:headEnd type="none" w="med" len="med"/>
            <a:tailEnd type="none" w="med" len="med"/>
          </a:ln>
        </p:spPr>
      </p:cxnSp>
      <p:cxnSp>
        <p:nvCxnSpPr>
          <p:cNvPr id="20" name="Google Shape;20;p4"/>
          <p:cNvCxnSpPr/>
          <p:nvPr/>
        </p:nvCxnSpPr>
        <p:spPr>
          <a:xfrm rot="10800000">
            <a:off x="3018729" y="1912672"/>
            <a:ext cx="0" cy="1321400"/>
          </a:xfrm>
          <a:prstGeom prst="straightConnector1">
            <a:avLst/>
          </a:prstGeom>
          <a:noFill/>
          <a:ln w="28575" cap="rnd" cmpd="sng">
            <a:solidFill>
              <a:schemeClr val="accent5"/>
            </a:solidFill>
            <a:prstDash val="solid"/>
            <a:round/>
            <a:headEnd type="none" w="med" len="med"/>
            <a:tailEnd type="none" w="med" len="med"/>
          </a:ln>
        </p:spPr>
      </p:cxnSp>
      <p:cxnSp>
        <p:nvCxnSpPr>
          <p:cNvPr id="21" name="Google Shape;21;p4"/>
          <p:cNvCxnSpPr/>
          <p:nvPr/>
        </p:nvCxnSpPr>
        <p:spPr>
          <a:xfrm rot="10800000">
            <a:off x="5788097" y="1935808"/>
            <a:ext cx="0" cy="1321400"/>
          </a:xfrm>
          <a:prstGeom prst="straightConnector1">
            <a:avLst/>
          </a:prstGeom>
          <a:noFill/>
          <a:ln w="28575" cap="rnd" cmpd="sng">
            <a:solidFill>
              <a:schemeClr val="accent5"/>
            </a:solidFill>
            <a:prstDash val="solid"/>
            <a:round/>
            <a:headEnd type="none" w="med" len="med"/>
            <a:tailEnd type="none" w="med" len="med"/>
          </a:ln>
        </p:spPr>
      </p:cxnSp>
      <p:grpSp>
        <p:nvGrpSpPr>
          <p:cNvPr id="23" name="Google Shape;23;p4"/>
          <p:cNvGrpSpPr/>
          <p:nvPr/>
        </p:nvGrpSpPr>
        <p:grpSpPr>
          <a:xfrm>
            <a:off x="1821323" y="2004292"/>
            <a:ext cx="8107325" cy="721238"/>
            <a:chOff x="167963" y="3370210"/>
            <a:chExt cx="8832150" cy="751916"/>
          </a:xfrm>
        </p:grpSpPr>
        <p:sp>
          <p:nvSpPr>
            <p:cNvPr id="24" name="Google Shape;24;p4"/>
            <p:cNvSpPr/>
            <p:nvPr/>
          </p:nvSpPr>
          <p:spPr>
            <a:xfrm>
              <a:off x="167963" y="3370210"/>
              <a:ext cx="2784300" cy="751916"/>
            </a:xfrm>
            <a:prstGeom prst="roundRect">
              <a:avLst>
                <a:gd name="adj" fmla="val 16667"/>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137150" tIns="137150" rIns="137150" bIns="137150" anchor="ctr" anchorCtr="0">
              <a:noAutofit/>
            </a:bodyPr>
            <a:lstStyle/>
            <a:p>
              <a:pPr marL="0" lvl="0" indent="0" algn="ctr" rtl="0">
                <a:spcBef>
                  <a:spcPts val="0"/>
                </a:spcBef>
                <a:spcAft>
                  <a:spcPts val="0"/>
                </a:spcAft>
                <a:buNone/>
              </a:pPr>
              <a:endParaRPr sz="2533" b="0" i="0" dirty="0">
                <a:latin typeface="Sassoon Infant Std" panose="020B0503020103030203" pitchFamily="34" charset="0"/>
                <a:ea typeface="Shadows Into Light Two"/>
                <a:cs typeface="Shadows Into Light Two"/>
                <a:sym typeface="Shadows Into Light Two"/>
              </a:endParaRPr>
            </a:p>
          </p:txBody>
        </p:sp>
        <p:sp>
          <p:nvSpPr>
            <p:cNvPr id="25" name="Google Shape;25;p4"/>
            <p:cNvSpPr/>
            <p:nvPr/>
          </p:nvSpPr>
          <p:spPr>
            <a:xfrm>
              <a:off x="3191899" y="3390652"/>
              <a:ext cx="2784300" cy="713523"/>
            </a:xfrm>
            <a:prstGeom prst="roundRect">
              <a:avLst>
                <a:gd name="adj" fmla="val 16667"/>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137150" tIns="137150" rIns="137150" bIns="137150" anchor="ctr" anchorCtr="0">
              <a:noAutofit/>
            </a:bodyPr>
            <a:lstStyle/>
            <a:p>
              <a:pPr marL="0" lvl="0" indent="0" algn="ctr" rtl="0">
                <a:spcBef>
                  <a:spcPts val="0"/>
                </a:spcBef>
                <a:spcAft>
                  <a:spcPts val="0"/>
                </a:spcAft>
                <a:buNone/>
              </a:pPr>
              <a:endParaRPr sz="2533" b="0" i="0" dirty="0">
                <a:latin typeface="Sassoon Infant Std" panose="020B0503020103030203" pitchFamily="34" charset="0"/>
                <a:ea typeface="Shadows Into Light Two"/>
                <a:cs typeface="Shadows Into Light Two"/>
                <a:sym typeface="Shadows Into Light Two"/>
              </a:endParaRPr>
            </a:p>
          </p:txBody>
        </p:sp>
        <p:sp>
          <p:nvSpPr>
            <p:cNvPr id="26" name="Google Shape;26;p4"/>
            <p:cNvSpPr/>
            <p:nvPr/>
          </p:nvSpPr>
          <p:spPr>
            <a:xfrm>
              <a:off x="6215813" y="3408602"/>
              <a:ext cx="2784300" cy="713523"/>
            </a:xfrm>
            <a:prstGeom prst="roundRect">
              <a:avLst>
                <a:gd name="adj" fmla="val 16667"/>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137150" tIns="137150" rIns="137150" bIns="137150" anchor="ctr" anchorCtr="0">
              <a:noAutofit/>
            </a:bodyPr>
            <a:lstStyle/>
            <a:p>
              <a:pPr marL="0" lvl="0" indent="0" algn="ctr" rtl="0">
                <a:spcBef>
                  <a:spcPts val="0"/>
                </a:spcBef>
                <a:spcAft>
                  <a:spcPts val="0"/>
                </a:spcAft>
                <a:buNone/>
              </a:pPr>
              <a:endParaRPr sz="2533" b="0" i="0" dirty="0">
                <a:latin typeface="Sassoon Infant Std" panose="020B0503020103030203" pitchFamily="34" charset="0"/>
                <a:ea typeface="Shadows Into Light Two"/>
                <a:cs typeface="Shadows Into Light Two"/>
                <a:sym typeface="Shadows Into Light Two"/>
              </a:endParaRPr>
            </a:p>
          </p:txBody>
        </p:sp>
      </p:grpSp>
      <p:sp>
        <p:nvSpPr>
          <p:cNvPr id="28" name="Google Shape;28;p4"/>
          <p:cNvSpPr/>
          <p:nvPr/>
        </p:nvSpPr>
        <p:spPr>
          <a:xfrm>
            <a:off x="1821323" y="3065959"/>
            <a:ext cx="2555800" cy="2786246"/>
          </a:xfrm>
          <a:prstGeom prst="roundRect">
            <a:avLst>
              <a:gd name="adj" fmla="val 11819"/>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91433" rIns="91433" bIns="91433" anchor="ctr" anchorCtr="0">
            <a:noAutofit/>
          </a:bodyPr>
          <a:lstStyle/>
          <a:p>
            <a:pPr marL="0" lvl="0" indent="0" algn="ctr" rtl="0">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cxnSp>
        <p:nvCxnSpPr>
          <p:cNvPr id="31" name="Google Shape;31;p4"/>
          <p:cNvCxnSpPr>
            <a:cxnSpLocks/>
          </p:cNvCxnSpPr>
          <p:nvPr/>
        </p:nvCxnSpPr>
        <p:spPr>
          <a:xfrm>
            <a:off x="3018728" y="1912672"/>
            <a:ext cx="5632019" cy="19608"/>
          </a:xfrm>
          <a:prstGeom prst="straightConnector1">
            <a:avLst/>
          </a:prstGeom>
          <a:noFill/>
          <a:ln w="28575" cap="rnd" cmpd="sng">
            <a:solidFill>
              <a:schemeClr val="accent5"/>
            </a:solidFill>
            <a:prstDash val="solid"/>
            <a:round/>
            <a:headEnd type="none" w="med" len="med"/>
            <a:tailEnd type="none" w="med" len="med"/>
          </a:ln>
        </p:spPr>
      </p:cxnSp>
      <p:sp>
        <p:nvSpPr>
          <p:cNvPr id="36" name="Google Shape;28;p4">
            <a:extLst>
              <a:ext uri="{FF2B5EF4-FFF2-40B4-BE49-F238E27FC236}">
                <a16:creationId xmlns:a16="http://schemas.microsoft.com/office/drawing/2014/main" id="{28F21426-AAE7-504B-9AFF-1C4F9EFCCF6C}"/>
              </a:ext>
            </a:extLst>
          </p:cNvPr>
          <p:cNvSpPr/>
          <p:nvPr userDrawn="1"/>
        </p:nvSpPr>
        <p:spPr>
          <a:xfrm>
            <a:off x="4593324" y="3065959"/>
            <a:ext cx="2555800" cy="2786246"/>
          </a:xfrm>
          <a:prstGeom prst="roundRect">
            <a:avLst>
              <a:gd name="adj" fmla="val 11819"/>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91433" rIns="91433" bIns="91433" anchor="ctr" anchorCtr="0">
            <a:noAutofit/>
          </a:bodyPr>
          <a:lstStyle/>
          <a:p>
            <a:pPr marL="0" lvl="0" indent="0" algn="ctr" rtl="0">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
        <p:nvSpPr>
          <p:cNvPr id="37" name="Google Shape;28;p4">
            <a:extLst>
              <a:ext uri="{FF2B5EF4-FFF2-40B4-BE49-F238E27FC236}">
                <a16:creationId xmlns:a16="http://schemas.microsoft.com/office/drawing/2014/main" id="{6BFDDA9B-9574-6046-AEBD-50DA635F4555}"/>
              </a:ext>
            </a:extLst>
          </p:cNvPr>
          <p:cNvSpPr/>
          <p:nvPr userDrawn="1"/>
        </p:nvSpPr>
        <p:spPr>
          <a:xfrm>
            <a:off x="7372848" y="3065959"/>
            <a:ext cx="2555800" cy="2786246"/>
          </a:xfrm>
          <a:prstGeom prst="roundRect">
            <a:avLst>
              <a:gd name="adj" fmla="val 11819"/>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91433" rIns="91433" bIns="91433" anchor="ctr" anchorCtr="0">
            <a:noAutofit/>
          </a:bodyPr>
          <a:lstStyle/>
          <a:p>
            <a:pPr marL="0" lvl="0" indent="0" algn="ctr" rtl="0">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Tree>
    <p:extLst>
      <p:ext uri="{BB962C8B-B14F-4D97-AF65-F5344CB8AC3E}">
        <p14:creationId xmlns:p14="http://schemas.microsoft.com/office/powerpoint/2010/main" val="487233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003 Hierarchy diagram 01" preserve="1">
  <p:cSld name="1_003 Hierarchy diagram 01">
    <p:spTree>
      <p:nvGrpSpPr>
        <p:cNvPr id="1" name="Shape 18"/>
        <p:cNvGrpSpPr/>
        <p:nvPr/>
      </p:nvGrpSpPr>
      <p:grpSpPr>
        <a:xfrm>
          <a:off x="0" y="0"/>
          <a:ext cx="0" cy="0"/>
          <a:chOff x="0" y="0"/>
          <a:chExt cx="0" cy="0"/>
        </a:xfrm>
      </p:grpSpPr>
      <p:cxnSp>
        <p:nvCxnSpPr>
          <p:cNvPr id="25" name="Google Shape;22;p4"/>
          <p:cNvCxnSpPr/>
          <p:nvPr userDrawn="1"/>
        </p:nvCxnSpPr>
        <p:spPr>
          <a:xfrm rot="10800000">
            <a:off x="8492373" y="1913213"/>
            <a:ext cx="0" cy="1321400"/>
          </a:xfrm>
          <a:prstGeom prst="straightConnector1">
            <a:avLst/>
          </a:prstGeom>
          <a:noFill/>
          <a:ln w="28575" cap="rnd" cmpd="sng">
            <a:solidFill>
              <a:schemeClr val="accent5"/>
            </a:solidFill>
            <a:prstDash val="solid"/>
            <a:round/>
            <a:headEnd type="none" w="med" len="med"/>
            <a:tailEnd type="none" w="med" len="med"/>
          </a:ln>
        </p:spPr>
      </p:cxnSp>
      <p:cxnSp>
        <p:nvCxnSpPr>
          <p:cNvPr id="3" name="Google Shape;19;p4"/>
          <p:cNvCxnSpPr/>
          <p:nvPr userDrawn="1"/>
        </p:nvCxnSpPr>
        <p:spPr>
          <a:xfrm rot="10800000">
            <a:off x="10852167" y="1913212"/>
            <a:ext cx="0" cy="1321400"/>
          </a:xfrm>
          <a:prstGeom prst="straightConnector1">
            <a:avLst/>
          </a:prstGeom>
          <a:noFill/>
          <a:ln w="28575" cap="rnd" cmpd="sng">
            <a:solidFill>
              <a:schemeClr val="accent5"/>
            </a:solidFill>
            <a:prstDash val="solid"/>
            <a:round/>
            <a:headEnd type="none" w="med" len="med"/>
            <a:tailEnd type="none" w="med" len="med"/>
          </a:ln>
        </p:spPr>
      </p:cxnSp>
      <p:cxnSp>
        <p:nvCxnSpPr>
          <p:cNvPr id="4" name="Google Shape;20;p4"/>
          <p:cNvCxnSpPr/>
          <p:nvPr userDrawn="1"/>
        </p:nvCxnSpPr>
        <p:spPr>
          <a:xfrm rot="10800000">
            <a:off x="1666801" y="1895946"/>
            <a:ext cx="0" cy="1321400"/>
          </a:xfrm>
          <a:prstGeom prst="straightConnector1">
            <a:avLst/>
          </a:prstGeom>
          <a:noFill/>
          <a:ln w="28575" cap="rnd" cmpd="sng">
            <a:solidFill>
              <a:schemeClr val="accent5"/>
            </a:solidFill>
            <a:prstDash val="solid"/>
            <a:round/>
            <a:headEnd type="none" w="med" len="med"/>
            <a:tailEnd type="none" w="med" len="med"/>
          </a:ln>
        </p:spPr>
      </p:cxnSp>
      <p:cxnSp>
        <p:nvCxnSpPr>
          <p:cNvPr id="5" name="Google Shape;21;p4"/>
          <p:cNvCxnSpPr/>
          <p:nvPr userDrawn="1"/>
        </p:nvCxnSpPr>
        <p:spPr>
          <a:xfrm rot="10800000">
            <a:off x="3989710" y="1913212"/>
            <a:ext cx="0" cy="1321400"/>
          </a:xfrm>
          <a:prstGeom prst="straightConnector1">
            <a:avLst/>
          </a:prstGeom>
          <a:noFill/>
          <a:ln w="28575" cap="rnd" cmpd="sng">
            <a:solidFill>
              <a:schemeClr val="accent5"/>
            </a:solidFill>
            <a:prstDash val="solid"/>
            <a:round/>
            <a:headEnd type="none" w="med" len="med"/>
            <a:tailEnd type="none" w="med" len="med"/>
          </a:ln>
        </p:spPr>
      </p:cxnSp>
      <p:cxnSp>
        <p:nvCxnSpPr>
          <p:cNvPr id="6" name="Google Shape;22;p4"/>
          <p:cNvCxnSpPr/>
          <p:nvPr userDrawn="1"/>
        </p:nvCxnSpPr>
        <p:spPr>
          <a:xfrm rot="10800000">
            <a:off x="6223004" y="1895830"/>
            <a:ext cx="0" cy="1321400"/>
          </a:xfrm>
          <a:prstGeom prst="straightConnector1">
            <a:avLst/>
          </a:prstGeom>
          <a:noFill/>
          <a:ln w="28575" cap="rnd" cmpd="sng">
            <a:solidFill>
              <a:schemeClr val="accent5"/>
            </a:solidFill>
            <a:prstDash val="solid"/>
            <a:round/>
            <a:headEnd type="none" w="med" len="med"/>
            <a:tailEnd type="none" w="med" len="med"/>
          </a:ln>
        </p:spPr>
      </p:cxnSp>
      <p:sp>
        <p:nvSpPr>
          <p:cNvPr id="13" name="Google Shape;28;p4"/>
          <p:cNvSpPr/>
          <p:nvPr userDrawn="1"/>
        </p:nvSpPr>
        <p:spPr>
          <a:xfrm>
            <a:off x="659531" y="3089095"/>
            <a:ext cx="2073423" cy="2428478"/>
          </a:xfrm>
          <a:prstGeom prst="roundRect">
            <a:avLst>
              <a:gd name="adj" fmla="val 11819"/>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91433" rIns="91433" bIns="91433" anchor="ctr" anchorCtr="0">
            <a:noAutofit/>
          </a:bodyPr>
          <a:lstStyle/>
          <a:p>
            <a:pPr marL="0" lvl="0" indent="0" algn="ctr" rtl="0">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cxnSp>
        <p:nvCxnSpPr>
          <p:cNvPr id="14" name="Google Shape;31;p4"/>
          <p:cNvCxnSpPr/>
          <p:nvPr userDrawn="1"/>
        </p:nvCxnSpPr>
        <p:spPr>
          <a:xfrm flipV="1">
            <a:off x="1666800" y="1895830"/>
            <a:ext cx="9170918" cy="116"/>
          </a:xfrm>
          <a:prstGeom prst="straightConnector1">
            <a:avLst/>
          </a:prstGeom>
          <a:noFill/>
          <a:ln w="28575" cap="rnd" cmpd="sng">
            <a:solidFill>
              <a:schemeClr val="accent5"/>
            </a:solidFill>
            <a:prstDash val="solid"/>
            <a:round/>
            <a:headEnd type="none" w="med" len="med"/>
            <a:tailEnd type="none" w="med" len="med"/>
          </a:ln>
        </p:spPr>
      </p:cxnSp>
      <p:grpSp>
        <p:nvGrpSpPr>
          <p:cNvPr id="2" name="Group 1"/>
          <p:cNvGrpSpPr/>
          <p:nvPr userDrawn="1"/>
        </p:nvGrpSpPr>
        <p:grpSpPr>
          <a:xfrm>
            <a:off x="654451" y="2115340"/>
            <a:ext cx="11108058" cy="620075"/>
            <a:chOff x="654451" y="2115340"/>
            <a:chExt cx="11750294" cy="620075"/>
          </a:xfrm>
        </p:grpSpPr>
        <p:grpSp>
          <p:nvGrpSpPr>
            <p:cNvPr id="7" name="Google Shape;23;p4"/>
            <p:cNvGrpSpPr/>
            <p:nvPr userDrawn="1"/>
          </p:nvGrpSpPr>
          <p:grpSpPr>
            <a:xfrm>
              <a:off x="654451" y="2115340"/>
              <a:ext cx="9362385" cy="620075"/>
              <a:chOff x="167963" y="3475675"/>
              <a:chExt cx="11856086" cy="646450"/>
            </a:xfrm>
          </p:grpSpPr>
          <p:sp>
            <p:nvSpPr>
              <p:cNvPr id="8" name="Google Shape;24;p4"/>
              <p:cNvSpPr/>
              <p:nvPr/>
            </p:nvSpPr>
            <p:spPr>
              <a:xfrm>
                <a:off x="167963" y="3493625"/>
                <a:ext cx="2784300" cy="628500"/>
              </a:xfrm>
              <a:prstGeom prst="roundRect">
                <a:avLst>
                  <a:gd name="adj" fmla="val 16667"/>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137150" tIns="137150" rIns="137150" bIns="137150" anchor="ctr" anchorCtr="0">
                <a:noAutofit/>
              </a:bodyPr>
              <a:lstStyle/>
              <a:p>
                <a:pPr marL="0" lvl="0" indent="0" algn="ctr" rtl="0">
                  <a:spcBef>
                    <a:spcPts val="0"/>
                  </a:spcBef>
                  <a:spcAft>
                    <a:spcPts val="0"/>
                  </a:spcAft>
                  <a:buNone/>
                </a:pPr>
                <a:endParaRPr sz="2533" b="0" i="0" dirty="0">
                  <a:latin typeface="Sassoon Infant Std" panose="020B0503020103030203" pitchFamily="34" charset="0"/>
                  <a:ea typeface="Shadows Into Light Two"/>
                  <a:cs typeface="Shadows Into Light Two"/>
                  <a:sym typeface="Shadows Into Light Two"/>
                </a:endParaRPr>
              </a:p>
            </p:txBody>
          </p:sp>
          <p:sp>
            <p:nvSpPr>
              <p:cNvPr id="9" name="Google Shape;25;p4"/>
              <p:cNvSpPr/>
              <p:nvPr/>
            </p:nvSpPr>
            <p:spPr>
              <a:xfrm>
                <a:off x="3191899" y="3475675"/>
                <a:ext cx="2784300" cy="628500"/>
              </a:xfrm>
              <a:prstGeom prst="roundRect">
                <a:avLst>
                  <a:gd name="adj" fmla="val 16667"/>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137150" tIns="137150" rIns="137150" bIns="137150" anchor="ctr" anchorCtr="0">
                <a:noAutofit/>
              </a:bodyPr>
              <a:lstStyle/>
              <a:p>
                <a:pPr marL="0" lvl="0" indent="0" algn="ctr" rtl="0">
                  <a:spcBef>
                    <a:spcPts val="0"/>
                  </a:spcBef>
                  <a:spcAft>
                    <a:spcPts val="0"/>
                  </a:spcAft>
                  <a:buNone/>
                </a:pPr>
                <a:endParaRPr sz="2533" b="0" i="0" dirty="0">
                  <a:latin typeface="Sassoon Infant Std" panose="020B0503020103030203" pitchFamily="34" charset="0"/>
                  <a:ea typeface="Shadows Into Light Two"/>
                  <a:cs typeface="Shadows Into Light Two"/>
                  <a:sym typeface="Shadows Into Light Two"/>
                </a:endParaRPr>
              </a:p>
            </p:txBody>
          </p:sp>
          <p:sp>
            <p:nvSpPr>
              <p:cNvPr id="10" name="Google Shape;26;p4"/>
              <p:cNvSpPr/>
              <p:nvPr/>
            </p:nvSpPr>
            <p:spPr>
              <a:xfrm>
                <a:off x="6215813" y="3493625"/>
                <a:ext cx="2784300" cy="628500"/>
              </a:xfrm>
              <a:prstGeom prst="roundRect">
                <a:avLst>
                  <a:gd name="adj" fmla="val 16667"/>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137150" tIns="137150" rIns="137150" bIns="137150" anchor="ctr" anchorCtr="0">
                <a:noAutofit/>
              </a:bodyPr>
              <a:lstStyle/>
              <a:p>
                <a:pPr marL="0" lvl="0" indent="0" algn="ctr" rtl="0">
                  <a:spcBef>
                    <a:spcPts val="0"/>
                  </a:spcBef>
                  <a:spcAft>
                    <a:spcPts val="0"/>
                  </a:spcAft>
                  <a:buNone/>
                </a:pPr>
                <a:endParaRPr sz="2533" b="0" i="0" dirty="0">
                  <a:latin typeface="Sassoon Infant Std" panose="020B0503020103030203" pitchFamily="34" charset="0"/>
                  <a:ea typeface="Shadows Into Light Two"/>
                  <a:cs typeface="Shadows Into Light Two"/>
                  <a:sym typeface="Shadows Into Light Two"/>
                </a:endParaRPr>
              </a:p>
            </p:txBody>
          </p:sp>
          <p:sp>
            <p:nvSpPr>
              <p:cNvPr id="12" name="Google Shape;27;p4"/>
              <p:cNvSpPr/>
              <p:nvPr/>
            </p:nvSpPr>
            <p:spPr>
              <a:xfrm>
                <a:off x="9239749" y="3475675"/>
                <a:ext cx="2784300" cy="628500"/>
              </a:xfrm>
              <a:prstGeom prst="roundRect">
                <a:avLst>
                  <a:gd name="adj" fmla="val 16667"/>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137150" tIns="137150" rIns="137150" bIns="137150" anchor="ctr" anchorCtr="0">
                <a:noAutofit/>
              </a:bodyPr>
              <a:lstStyle/>
              <a:p>
                <a:pPr marL="0" lvl="0" indent="0" algn="ctr" rtl="0">
                  <a:spcBef>
                    <a:spcPts val="0"/>
                  </a:spcBef>
                  <a:spcAft>
                    <a:spcPts val="0"/>
                  </a:spcAft>
                  <a:buNone/>
                </a:pPr>
                <a:endParaRPr sz="2533" b="0" i="0" dirty="0">
                  <a:latin typeface="Sassoon Infant Std" panose="020B0503020103030203" pitchFamily="34" charset="0"/>
                  <a:ea typeface="Shadows Into Light Two"/>
                  <a:cs typeface="Shadows Into Light Two"/>
                  <a:sym typeface="Shadows Into Light Two"/>
                </a:endParaRPr>
              </a:p>
            </p:txBody>
          </p:sp>
        </p:grpSp>
        <p:sp>
          <p:nvSpPr>
            <p:cNvPr id="18" name="Google Shape;27;p4"/>
            <p:cNvSpPr/>
            <p:nvPr userDrawn="1"/>
          </p:nvSpPr>
          <p:spPr>
            <a:xfrm>
              <a:off x="10206069" y="2132558"/>
              <a:ext cx="2198676" cy="602857"/>
            </a:xfrm>
            <a:prstGeom prst="roundRect">
              <a:avLst>
                <a:gd name="adj" fmla="val 16667"/>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137150" tIns="137150" rIns="137150" bIns="137150" anchor="ctr" anchorCtr="0">
              <a:noAutofit/>
            </a:bodyPr>
            <a:lstStyle/>
            <a:p>
              <a:pPr marL="0" lvl="0" indent="0" algn="ctr" rtl="0">
                <a:spcBef>
                  <a:spcPts val="0"/>
                </a:spcBef>
                <a:spcAft>
                  <a:spcPts val="0"/>
                </a:spcAft>
                <a:buNone/>
              </a:pPr>
              <a:endParaRPr sz="2533" b="0" i="0" dirty="0">
                <a:latin typeface="Sassoon Infant Std" panose="020B0503020103030203" pitchFamily="34" charset="0"/>
                <a:ea typeface="Shadows Into Light Two"/>
                <a:cs typeface="Shadows Into Light Two"/>
                <a:sym typeface="Shadows Into Light Two"/>
              </a:endParaRPr>
            </a:p>
          </p:txBody>
        </p:sp>
      </p:grpSp>
      <p:sp>
        <p:nvSpPr>
          <p:cNvPr id="21" name="Google Shape;28;p4"/>
          <p:cNvSpPr/>
          <p:nvPr userDrawn="1"/>
        </p:nvSpPr>
        <p:spPr>
          <a:xfrm>
            <a:off x="2911844" y="3089095"/>
            <a:ext cx="2073423" cy="2428478"/>
          </a:xfrm>
          <a:prstGeom prst="roundRect">
            <a:avLst>
              <a:gd name="adj" fmla="val 11819"/>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91433" rIns="91433" bIns="91433" anchor="ctr" anchorCtr="0">
            <a:noAutofit/>
          </a:bodyPr>
          <a:lstStyle/>
          <a:p>
            <a:pPr marL="0" lvl="0" indent="0" algn="ctr" rtl="0">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
        <p:nvSpPr>
          <p:cNvPr id="22" name="Google Shape;28;p4"/>
          <p:cNvSpPr/>
          <p:nvPr userDrawn="1"/>
        </p:nvSpPr>
        <p:spPr>
          <a:xfrm>
            <a:off x="5186292" y="3088626"/>
            <a:ext cx="2073423" cy="2428478"/>
          </a:xfrm>
          <a:prstGeom prst="roundRect">
            <a:avLst>
              <a:gd name="adj" fmla="val 11819"/>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91433" rIns="91433" bIns="91433" anchor="ctr" anchorCtr="0">
            <a:noAutofit/>
          </a:bodyPr>
          <a:lstStyle/>
          <a:p>
            <a:pPr marL="0" lvl="0" indent="0" algn="ctr" rtl="0">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
        <p:nvSpPr>
          <p:cNvPr id="23" name="Google Shape;28;p4"/>
          <p:cNvSpPr/>
          <p:nvPr userDrawn="1"/>
        </p:nvSpPr>
        <p:spPr>
          <a:xfrm>
            <a:off x="7455662" y="3077760"/>
            <a:ext cx="2073423" cy="2428478"/>
          </a:xfrm>
          <a:prstGeom prst="roundRect">
            <a:avLst>
              <a:gd name="adj" fmla="val 11819"/>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91433" rIns="91433" bIns="91433" anchor="ctr" anchorCtr="0">
            <a:noAutofit/>
          </a:bodyPr>
          <a:lstStyle/>
          <a:p>
            <a:pPr marL="0" lvl="0" indent="0" algn="ctr" rtl="0">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
        <p:nvSpPr>
          <p:cNvPr id="26" name="Google Shape;28;p4"/>
          <p:cNvSpPr/>
          <p:nvPr userDrawn="1"/>
        </p:nvSpPr>
        <p:spPr>
          <a:xfrm>
            <a:off x="9718189" y="3073924"/>
            <a:ext cx="2073423" cy="2428478"/>
          </a:xfrm>
          <a:prstGeom prst="roundRect">
            <a:avLst>
              <a:gd name="adj" fmla="val 11819"/>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91433" rIns="91433" bIns="91433" anchor="ctr" anchorCtr="0">
            <a:noAutofit/>
          </a:bodyPr>
          <a:lstStyle/>
          <a:p>
            <a:pPr marL="0" lvl="0" indent="0" algn="ctr" rtl="0">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Tree>
    <p:extLst>
      <p:ext uri="{BB962C8B-B14F-4D97-AF65-F5344CB8AC3E}">
        <p14:creationId xmlns:p14="http://schemas.microsoft.com/office/powerpoint/2010/main" val="4019398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003 Hierarchy diagram 01" preserve="1">
  <p:cSld name="1_003 Hierarchy diagram 01">
    <p:spTree>
      <p:nvGrpSpPr>
        <p:cNvPr id="1" name="Shape 18"/>
        <p:cNvGrpSpPr/>
        <p:nvPr/>
      </p:nvGrpSpPr>
      <p:grpSpPr>
        <a:xfrm>
          <a:off x="0" y="0"/>
          <a:ext cx="0" cy="0"/>
          <a:chOff x="0" y="0"/>
          <a:chExt cx="0" cy="0"/>
        </a:xfrm>
      </p:grpSpPr>
      <p:cxnSp>
        <p:nvCxnSpPr>
          <p:cNvPr id="30" name="Google Shape;22;p4"/>
          <p:cNvCxnSpPr/>
          <p:nvPr userDrawn="1"/>
        </p:nvCxnSpPr>
        <p:spPr>
          <a:xfrm rot="10800000">
            <a:off x="7154721" y="1901964"/>
            <a:ext cx="0" cy="1321400"/>
          </a:xfrm>
          <a:prstGeom prst="straightConnector1">
            <a:avLst/>
          </a:prstGeom>
          <a:noFill/>
          <a:ln w="28575" cap="rnd" cmpd="sng">
            <a:solidFill>
              <a:schemeClr val="accent5"/>
            </a:solidFill>
            <a:prstDash val="solid"/>
            <a:round/>
            <a:headEnd type="none" w="med" len="med"/>
            <a:tailEnd type="none" w="med" len="med"/>
          </a:ln>
        </p:spPr>
      </p:cxnSp>
      <p:cxnSp>
        <p:nvCxnSpPr>
          <p:cNvPr id="25" name="Google Shape;22;p4"/>
          <p:cNvCxnSpPr/>
          <p:nvPr userDrawn="1"/>
        </p:nvCxnSpPr>
        <p:spPr>
          <a:xfrm rot="10800000">
            <a:off x="9032700" y="1895830"/>
            <a:ext cx="0" cy="1321400"/>
          </a:xfrm>
          <a:prstGeom prst="straightConnector1">
            <a:avLst/>
          </a:prstGeom>
          <a:noFill/>
          <a:ln w="28575" cap="rnd" cmpd="sng">
            <a:solidFill>
              <a:schemeClr val="accent5"/>
            </a:solidFill>
            <a:prstDash val="solid"/>
            <a:round/>
            <a:headEnd type="none" w="med" len="med"/>
            <a:tailEnd type="none" w="med" len="med"/>
          </a:ln>
        </p:spPr>
      </p:cxnSp>
      <p:cxnSp>
        <p:nvCxnSpPr>
          <p:cNvPr id="3" name="Google Shape;19;p4"/>
          <p:cNvCxnSpPr/>
          <p:nvPr userDrawn="1"/>
        </p:nvCxnSpPr>
        <p:spPr>
          <a:xfrm rot="10800000">
            <a:off x="10935294" y="1913212"/>
            <a:ext cx="0" cy="1321400"/>
          </a:xfrm>
          <a:prstGeom prst="straightConnector1">
            <a:avLst/>
          </a:prstGeom>
          <a:noFill/>
          <a:ln w="28575" cap="rnd" cmpd="sng">
            <a:solidFill>
              <a:schemeClr val="accent5"/>
            </a:solidFill>
            <a:prstDash val="solid"/>
            <a:round/>
            <a:headEnd type="none" w="med" len="med"/>
            <a:tailEnd type="none" w="med" len="med"/>
          </a:ln>
        </p:spPr>
      </p:cxnSp>
      <p:cxnSp>
        <p:nvCxnSpPr>
          <p:cNvPr id="4" name="Google Shape;20;p4"/>
          <p:cNvCxnSpPr/>
          <p:nvPr userDrawn="1"/>
        </p:nvCxnSpPr>
        <p:spPr>
          <a:xfrm rot="10800000">
            <a:off x="1336761" y="1878563"/>
            <a:ext cx="0" cy="1321400"/>
          </a:xfrm>
          <a:prstGeom prst="straightConnector1">
            <a:avLst/>
          </a:prstGeom>
          <a:noFill/>
          <a:ln w="28575" cap="rnd" cmpd="sng">
            <a:solidFill>
              <a:schemeClr val="accent5"/>
            </a:solidFill>
            <a:prstDash val="solid"/>
            <a:round/>
            <a:headEnd type="none" w="med" len="med"/>
            <a:tailEnd type="none" w="med" len="med"/>
          </a:ln>
        </p:spPr>
      </p:cxnSp>
      <p:cxnSp>
        <p:nvCxnSpPr>
          <p:cNvPr id="5" name="Google Shape;21;p4"/>
          <p:cNvCxnSpPr/>
          <p:nvPr userDrawn="1"/>
        </p:nvCxnSpPr>
        <p:spPr>
          <a:xfrm rot="10800000">
            <a:off x="3304364" y="1895830"/>
            <a:ext cx="0" cy="1321400"/>
          </a:xfrm>
          <a:prstGeom prst="straightConnector1">
            <a:avLst/>
          </a:prstGeom>
          <a:noFill/>
          <a:ln w="28575" cap="rnd" cmpd="sng">
            <a:solidFill>
              <a:schemeClr val="accent5"/>
            </a:solidFill>
            <a:prstDash val="solid"/>
            <a:round/>
            <a:headEnd type="none" w="med" len="med"/>
            <a:tailEnd type="none" w="med" len="med"/>
          </a:ln>
        </p:spPr>
      </p:cxnSp>
      <p:cxnSp>
        <p:nvCxnSpPr>
          <p:cNvPr id="6" name="Google Shape;22;p4"/>
          <p:cNvCxnSpPr/>
          <p:nvPr userDrawn="1"/>
        </p:nvCxnSpPr>
        <p:spPr>
          <a:xfrm rot="10800000">
            <a:off x="5350167" y="1913213"/>
            <a:ext cx="0" cy="1321400"/>
          </a:xfrm>
          <a:prstGeom prst="straightConnector1">
            <a:avLst/>
          </a:prstGeom>
          <a:noFill/>
          <a:ln w="28575" cap="rnd" cmpd="sng">
            <a:solidFill>
              <a:schemeClr val="accent5"/>
            </a:solidFill>
            <a:prstDash val="solid"/>
            <a:round/>
            <a:headEnd type="none" w="med" len="med"/>
            <a:tailEnd type="none" w="med" len="med"/>
          </a:ln>
        </p:spPr>
      </p:cxnSp>
      <p:sp>
        <p:nvSpPr>
          <p:cNvPr id="13" name="Google Shape;28;p4"/>
          <p:cNvSpPr/>
          <p:nvPr userDrawn="1"/>
        </p:nvSpPr>
        <p:spPr>
          <a:xfrm>
            <a:off x="435205" y="3089095"/>
            <a:ext cx="1803113" cy="2179096"/>
          </a:xfrm>
          <a:prstGeom prst="roundRect">
            <a:avLst>
              <a:gd name="adj" fmla="val 11819"/>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91433" rIns="91433" bIns="91433" anchor="ctr" anchorCtr="0">
            <a:noAutofit/>
          </a:bodyPr>
          <a:lstStyle/>
          <a:p>
            <a:pPr marL="0" lvl="0" indent="0" algn="ctr" rtl="0">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cxnSp>
        <p:nvCxnSpPr>
          <p:cNvPr id="14" name="Google Shape;31;p4"/>
          <p:cNvCxnSpPr/>
          <p:nvPr userDrawn="1"/>
        </p:nvCxnSpPr>
        <p:spPr>
          <a:xfrm>
            <a:off x="1336761" y="1878563"/>
            <a:ext cx="9598533" cy="23401"/>
          </a:xfrm>
          <a:prstGeom prst="straightConnector1">
            <a:avLst/>
          </a:prstGeom>
          <a:noFill/>
          <a:ln w="28575" cap="rnd" cmpd="sng">
            <a:solidFill>
              <a:schemeClr val="accent5"/>
            </a:solidFill>
            <a:prstDash val="solid"/>
            <a:round/>
            <a:headEnd type="none" w="med" len="med"/>
            <a:tailEnd type="none" w="med" len="med"/>
          </a:ln>
        </p:spPr>
      </p:cxnSp>
      <p:grpSp>
        <p:nvGrpSpPr>
          <p:cNvPr id="15" name="Group 14"/>
          <p:cNvGrpSpPr/>
          <p:nvPr userDrawn="1"/>
        </p:nvGrpSpPr>
        <p:grpSpPr>
          <a:xfrm>
            <a:off x="567446" y="2149298"/>
            <a:ext cx="11137161" cy="586117"/>
            <a:chOff x="654451" y="2132558"/>
            <a:chExt cx="11521376" cy="602857"/>
          </a:xfrm>
        </p:grpSpPr>
        <p:grpSp>
          <p:nvGrpSpPr>
            <p:cNvPr id="2" name="Group 1"/>
            <p:cNvGrpSpPr/>
            <p:nvPr userDrawn="1"/>
          </p:nvGrpSpPr>
          <p:grpSpPr>
            <a:xfrm>
              <a:off x="654451" y="2132558"/>
              <a:ext cx="9570204" cy="602857"/>
              <a:chOff x="654451" y="2115340"/>
              <a:chExt cx="11750294" cy="620075"/>
            </a:xfrm>
          </p:grpSpPr>
          <p:grpSp>
            <p:nvGrpSpPr>
              <p:cNvPr id="7" name="Google Shape;23;p4"/>
              <p:cNvGrpSpPr/>
              <p:nvPr userDrawn="1"/>
            </p:nvGrpSpPr>
            <p:grpSpPr>
              <a:xfrm>
                <a:off x="654451" y="2115340"/>
                <a:ext cx="9362385" cy="620075"/>
                <a:chOff x="167963" y="3475675"/>
                <a:chExt cx="11856086" cy="646450"/>
              </a:xfrm>
            </p:grpSpPr>
            <p:sp>
              <p:nvSpPr>
                <p:cNvPr id="8" name="Google Shape;24;p4"/>
                <p:cNvSpPr/>
                <p:nvPr/>
              </p:nvSpPr>
              <p:spPr>
                <a:xfrm>
                  <a:off x="167963" y="3493625"/>
                  <a:ext cx="2784300" cy="628500"/>
                </a:xfrm>
                <a:prstGeom prst="roundRect">
                  <a:avLst>
                    <a:gd name="adj" fmla="val 16667"/>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137150" tIns="137150" rIns="137150" bIns="137150" anchor="ctr" anchorCtr="0">
                  <a:noAutofit/>
                </a:bodyPr>
                <a:lstStyle/>
                <a:p>
                  <a:pPr marL="0" lvl="0" indent="0" algn="ctr" rtl="0">
                    <a:spcBef>
                      <a:spcPts val="0"/>
                    </a:spcBef>
                    <a:spcAft>
                      <a:spcPts val="0"/>
                    </a:spcAft>
                    <a:buNone/>
                  </a:pPr>
                  <a:endParaRPr sz="2533" b="0" i="0" dirty="0">
                    <a:latin typeface="Sassoon Infant Std" panose="020B0503020103030203" pitchFamily="34" charset="0"/>
                    <a:ea typeface="Shadows Into Light Two"/>
                    <a:cs typeface="Shadows Into Light Two"/>
                    <a:sym typeface="Shadows Into Light Two"/>
                  </a:endParaRPr>
                </a:p>
              </p:txBody>
            </p:sp>
            <p:sp>
              <p:nvSpPr>
                <p:cNvPr id="9" name="Google Shape;25;p4"/>
                <p:cNvSpPr/>
                <p:nvPr/>
              </p:nvSpPr>
              <p:spPr>
                <a:xfrm>
                  <a:off x="3191899" y="3475675"/>
                  <a:ext cx="2784300" cy="628500"/>
                </a:xfrm>
                <a:prstGeom prst="roundRect">
                  <a:avLst>
                    <a:gd name="adj" fmla="val 16667"/>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137150" tIns="137150" rIns="137150" bIns="137150" anchor="ctr" anchorCtr="0">
                  <a:noAutofit/>
                </a:bodyPr>
                <a:lstStyle/>
                <a:p>
                  <a:pPr marL="0" lvl="0" indent="0" algn="ctr" rtl="0">
                    <a:spcBef>
                      <a:spcPts val="0"/>
                    </a:spcBef>
                    <a:spcAft>
                      <a:spcPts val="0"/>
                    </a:spcAft>
                    <a:buNone/>
                  </a:pPr>
                  <a:endParaRPr sz="2533" b="0" i="0" dirty="0">
                    <a:latin typeface="Sassoon Infant Std" panose="020B0503020103030203" pitchFamily="34" charset="0"/>
                    <a:ea typeface="Shadows Into Light Two"/>
                    <a:cs typeface="Shadows Into Light Two"/>
                    <a:sym typeface="Shadows Into Light Two"/>
                  </a:endParaRPr>
                </a:p>
              </p:txBody>
            </p:sp>
            <p:sp>
              <p:nvSpPr>
                <p:cNvPr id="10" name="Google Shape;26;p4"/>
                <p:cNvSpPr/>
                <p:nvPr/>
              </p:nvSpPr>
              <p:spPr>
                <a:xfrm>
                  <a:off x="6215813" y="3493625"/>
                  <a:ext cx="2784300" cy="628500"/>
                </a:xfrm>
                <a:prstGeom prst="roundRect">
                  <a:avLst>
                    <a:gd name="adj" fmla="val 16667"/>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137150" tIns="137150" rIns="137150" bIns="137150" anchor="ctr" anchorCtr="0">
                  <a:noAutofit/>
                </a:bodyPr>
                <a:lstStyle/>
                <a:p>
                  <a:pPr marL="0" lvl="0" indent="0" algn="ctr" rtl="0">
                    <a:spcBef>
                      <a:spcPts val="0"/>
                    </a:spcBef>
                    <a:spcAft>
                      <a:spcPts val="0"/>
                    </a:spcAft>
                    <a:buNone/>
                  </a:pPr>
                  <a:endParaRPr sz="2533" b="0" i="0" dirty="0">
                    <a:latin typeface="Sassoon Infant Std" panose="020B0503020103030203" pitchFamily="34" charset="0"/>
                    <a:ea typeface="Shadows Into Light Two"/>
                    <a:cs typeface="Shadows Into Light Two"/>
                    <a:sym typeface="Shadows Into Light Two"/>
                  </a:endParaRPr>
                </a:p>
              </p:txBody>
            </p:sp>
            <p:sp>
              <p:nvSpPr>
                <p:cNvPr id="12" name="Google Shape;27;p4"/>
                <p:cNvSpPr/>
                <p:nvPr/>
              </p:nvSpPr>
              <p:spPr>
                <a:xfrm>
                  <a:off x="9239749" y="3475675"/>
                  <a:ext cx="2784300" cy="628500"/>
                </a:xfrm>
                <a:prstGeom prst="roundRect">
                  <a:avLst>
                    <a:gd name="adj" fmla="val 16667"/>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137150" tIns="137150" rIns="137150" bIns="137150" anchor="ctr" anchorCtr="0">
                  <a:noAutofit/>
                </a:bodyPr>
                <a:lstStyle/>
                <a:p>
                  <a:pPr marL="0" lvl="0" indent="0" algn="ctr" rtl="0">
                    <a:spcBef>
                      <a:spcPts val="0"/>
                    </a:spcBef>
                    <a:spcAft>
                      <a:spcPts val="0"/>
                    </a:spcAft>
                    <a:buNone/>
                  </a:pPr>
                  <a:endParaRPr sz="2533" b="0" i="0" dirty="0">
                    <a:latin typeface="Sassoon Infant Std" panose="020B0503020103030203" pitchFamily="34" charset="0"/>
                    <a:ea typeface="Shadows Into Light Two"/>
                    <a:cs typeface="Shadows Into Light Two"/>
                    <a:sym typeface="Shadows Into Light Two"/>
                  </a:endParaRPr>
                </a:p>
              </p:txBody>
            </p:sp>
          </p:grpSp>
          <p:sp>
            <p:nvSpPr>
              <p:cNvPr id="18" name="Google Shape;27;p4"/>
              <p:cNvSpPr/>
              <p:nvPr userDrawn="1"/>
            </p:nvSpPr>
            <p:spPr>
              <a:xfrm>
                <a:off x="10206069" y="2132558"/>
                <a:ext cx="2198676" cy="602857"/>
              </a:xfrm>
              <a:prstGeom prst="roundRect">
                <a:avLst>
                  <a:gd name="adj" fmla="val 16667"/>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137150" tIns="137150" rIns="137150" bIns="137150" anchor="ctr" anchorCtr="0">
                <a:noAutofit/>
              </a:bodyPr>
              <a:lstStyle/>
              <a:p>
                <a:pPr marL="0" lvl="0" indent="0" algn="ctr" rtl="0">
                  <a:spcBef>
                    <a:spcPts val="0"/>
                  </a:spcBef>
                  <a:spcAft>
                    <a:spcPts val="0"/>
                  </a:spcAft>
                  <a:buNone/>
                </a:pPr>
                <a:endParaRPr sz="2533" b="0" i="0" dirty="0">
                  <a:latin typeface="Sassoon Infant Std" panose="020B0503020103030203" pitchFamily="34" charset="0"/>
                  <a:ea typeface="Shadows Into Light Two"/>
                  <a:cs typeface="Shadows Into Light Two"/>
                  <a:sym typeface="Shadows Into Light Two"/>
                </a:endParaRPr>
              </a:p>
            </p:txBody>
          </p:sp>
        </p:grpSp>
        <p:sp>
          <p:nvSpPr>
            <p:cNvPr id="27" name="Google Shape;27;p4"/>
            <p:cNvSpPr/>
            <p:nvPr userDrawn="1"/>
          </p:nvSpPr>
          <p:spPr>
            <a:xfrm>
              <a:off x="10385082" y="2149298"/>
              <a:ext cx="1790745" cy="570642"/>
            </a:xfrm>
            <a:prstGeom prst="roundRect">
              <a:avLst>
                <a:gd name="adj" fmla="val 16667"/>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137150" tIns="137150" rIns="137150" bIns="137150" anchor="ctr" anchorCtr="0">
              <a:noAutofit/>
            </a:bodyPr>
            <a:lstStyle/>
            <a:p>
              <a:pPr marL="0" lvl="0" indent="0" algn="ctr" rtl="0">
                <a:spcBef>
                  <a:spcPts val="0"/>
                </a:spcBef>
                <a:spcAft>
                  <a:spcPts val="0"/>
                </a:spcAft>
                <a:buNone/>
              </a:pPr>
              <a:endParaRPr sz="2533" b="0" i="0" dirty="0">
                <a:latin typeface="Sassoon Infant Std" panose="020B0503020103030203" pitchFamily="34" charset="0"/>
                <a:ea typeface="Shadows Into Light Two"/>
                <a:cs typeface="Shadows Into Light Two"/>
                <a:sym typeface="Shadows Into Light Two"/>
              </a:endParaRPr>
            </a:p>
          </p:txBody>
        </p:sp>
      </p:grpSp>
      <p:sp>
        <p:nvSpPr>
          <p:cNvPr id="31" name="Google Shape;28;p4"/>
          <p:cNvSpPr/>
          <p:nvPr userDrawn="1"/>
        </p:nvSpPr>
        <p:spPr>
          <a:xfrm>
            <a:off x="2377303" y="3089095"/>
            <a:ext cx="1803113" cy="2179096"/>
          </a:xfrm>
          <a:prstGeom prst="roundRect">
            <a:avLst>
              <a:gd name="adj" fmla="val 11819"/>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91433" rIns="91433" bIns="91433" anchor="ctr" anchorCtr="0">
            <a:noAutofit/>
          </a:bodyPr>
          <a:lstStyle/>
          <a:p>
            <a:pPr marL="0" lvl="0" indent="0" algn="ctr" rtl="0">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
        <p:nvSpPr>
          <p:cNvPr id="32" name="Google Shape;28;p4"/>
          <p:cNvSpPr/>
          <p:nvPr userDrawn="1"/>
        </p:nvSpPr>
        <p:spPr>
          <a:xfrm>
            <a:off x="4287551" y="3089095"/>
            <a:ext cx="1803113" cy="2179096"/>
          </a:xfrm>
          <a:prstGeom prst="roundRect">
            <a:avLst>
              <a:gd name="adj" fmla="val 11819"/>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91433" rIns="91433" bIns="91433" anchor="ctr" anchorCtr="0">
            <a:noAutofit/>
          </a:bodyPr>
          <a:lstStyle/>
          <a:p>
            <a:pPr marL="0" lvl="0" indent="0" algn="ctr" rtl="0">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
        <p:nvSpPr>
          <p:cNvPr id="33" name="Google Shape;28;p4"/>
          <p:cNvSpPr/>
          <p:nvPr userDrawn="1"/>
        </p:nvSpPr>
        <p:spPr>
          <a:xfrm>
            <a:off x="8131799" y="3089095"/>
            <a:ext cx="1803113" cy="2179096"/>
          </a:xfrm>
          <a:prstGeom prst="roundRect">
            <a:avLst>
              <a:gd name="adj" fmla="val 11819"/>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91433" rIns="91433" bIns="91433" anchor="ctr" anchorCtr="0">
            <a:noAutofit/>
          </a:bodyPr>
          <a:lstStyle/>
          <a:p>
            <a:pPr marL="0" lvl="0" indent="0" algn="ctr" rtl="0">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
        <p:nvSpPr>
          <p:cNvPr id="34" name="Google Shape;28;p4"/>
          <p:cNvSpPr/>
          <p:nvPr userDrawn="1"/>
        </p:nvSpPr>
        <p:spPr>
          <a:xfrm>
            <a:off x="6226206" y="3089095"/>
            <a:ext cx="1803113" cy="2179096"/>
          </a:xfrm>
          <a:prstGeom prst="roundRect">
            <a:avLst>
              <a:gd name="adj" fmla="val 11819"/>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91433" rIns="91433" bIns="91433" anchor="ctr" anchorCtr="0">
            <a:noAutofit/>
          </a:bodyPr>
          <a:lstStyle/>
          <a:p>
            <a:pPr marL="0" lvl="0" indent="0" algn="ctr" rtl="0">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
        <p:nvSpPr>
          <p:cNvPr id="35" name="Google Shape;28;p4"/>
          <p:cNvSpPr/>
          <p:nvPr userDrawn="1"/>
        </p:nvSpPr>
        <p:spPr>
          <a:xfrm>
            <a:off x="10036082" y="3089095"/>
            <a:ext cx="1803113" cy="2179096"/>
          </a:xfrm>
          <a:prstGeom prst="roundRect">
            <a:avLst>
              <a:gd name="adj" fmla="val 11819"/>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91433" rIns="91433" bIns="91433" anchor="ctr" anchorCtr="0">
            <a:noAutofit/>
          </a:bodyPr>
          <a:lstStyle/>
          <a:p>
            <a:pPr marL="0" lvl="0" indent="0" algn="ctr" rtl="0">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Tree>
    <p:extLst>
      <p:ext uri="{BB962C8B-B14F-4D97-AF65-F5344CB8AC3E}">
        <p14:creationId xmlns:p14="http://schemas.microsoft.com/office/powerpoint/2010/main" val="1166910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004 Hierarchy diagram 02">
  <p:cSld name="004 Hierarchy diagram 02">
    <p:spTree>
      <p:nvGrpSpPr>
        <p:cNvPr id="1" name="Shape 36"/>
        <p:cNvGrpSpPr/>
        <p:nvPr/>
      </p:nvGrpSpPr>
      <p:grpSpPr>
        <a:xfrm>
          <a:off x="0" y="0"/>
          <a:ext cx="0" cy="0"/>
          <a:chOff x="0" y="0"/>
          <a:chExt cx="0" cy="0"/>
        </a:xfrm>
      </p:grpSpPr>
      <p:sp>
        <p:nvSpPr>
          <p:cNvPr id="24" name="Google Shape;45;p5">
            <a:extLst>
              <a:ext uri="{FF2B5EF4-FFF2-40B4-BE49-F238E27FC236}">
                <a16:creationId xmlns:a16="http://schemas.microsoft.com/office/drawing/2014/main" id="{CD13AB2F-DEA1-FD43-9197-833DDD85A2F3}"/>
              </a:ext>
            </a:extLst>
          </p:cNvPr>
          <p:cNvSpPr/>
          <p:nvPr userDrawn="1"/>
        </p:nvSpPr>
        <p:spPr>
          <a:xfrm>
            <a:off x="453482" y="1111402"/>
            <a:ext cx="5367453" cy="5320571"/>
          </a:xfrm>
          <a:prstGeom prst="roundRect">
            <a:avLst>
              <a:gd name="adj" fmla="val 16667"/>
            </a:avLst>
          </a:prstGeom>
          <a:solidFill>
            <a:schemeClr val="lt1"/>
          </a:solidFill>
          <a:ln w="28575" cap="flat" cmpd="sng">
            <a:solidFill>
              <a:schemeClr val="accent5"/>
            </a:solidFill>
            <a:prstDash val="solid"/>
            <a:round/>
            <a:headEnd type="none" w="sm" len="sm"/>
            <a:tailEnd type="none" w="sm" len="sm"/>
          </a:ln>
        </p:spPr>
        <p:txBody>
          <a:bodyPr spcFirstLastPara="1" wrap="square" lIns="91433" tIns="91433" rIns="91433" bIns="91433" anchor="ctr" anchorCtr="0">
            <a:noAutofit/>
          </a:bodyPr>
          <a:lstStyle/>
          <a:p>
            <a:pPr marL="0" marR="0" lvl="0" indent="0" algn="ctr" rtl="0">
              <a:lnSpc>
                <a:spcPct val="100000"/>
              </a:lnSpc>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
        <p:nvSpPr>
          <p:cNvPr id="25" name="Google Shape;45;p5">
            <a:extLst>
              <a:ext uri="{FF2B5EF4-FFF2-40B4-BE49-F238E27FC236}">
                <a16:creationId xmlns:a16="http://schemas.microsoft.com/office/drawing/2014/main" id="{1672A142-659B-AE4E-9735-28A130E134AD}"/>
              </a:ext>
            </a:extLst>
          </p:cNvPr>
          <p:cNvSpPr/>
          <p:nvPr userDrawn="1"/>
        </p:nvSpPr>
        <p:spPr>
          <a:xfrm>
            <a:off x="6237250" y="1111402"/>
            <a:ext cx="5367453" cy="5227053"/>
          </a:xfrm>
          <a:prstGeom prst="roundRect">
            <a:avLst>
              <a:gd name="adj" fmla="val 16667"/>
            </a:avLst>
          </a:prstGeom>
          <a:solidFill>
            <a:schemeClr val="lt1"/>
          </a:solidFill>
          <a:ln w="28575" cap="flat" cmpd="sng">
            <a:solidFill>
              <a:schemeClr val="accent5"/>
            </a:solidFill>
            <a:prstDash val="solid"/>
            <a:round/>
            <a:headEnd type="none" w="sm" len="sm"/>
            <a:tailEnd type="none" w="sm" len="sm"/>
          </a:ln>
        </p:spPr>
        <p:txBody>
          <a:bodyPr spcFirstLastPara="1" wrap="square" lIns="91433" tIns="91433" rIns="91433" bIns="91433" anchor="ctr" anchorCtr="0">
            <a:noAutofit/>
          </a:bodyPr>
          <a:lstStyle/>
          <a:p>
            <a:pPr marL="0" marR="0" lvl="0" indent="0" algn="ctr" rtl="0">
              <a:lnSpc>
                <a:spcPct val="100000"/>
              </a:lnSpc>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Tree>
    <p:extLst>
      <p:ext uri="{BB962C8B-B14F-4D97-AF65-F5344CB8AC3E}">
        <p14:creationId xmlns:p14="http://schemas.microsoft.com/office/powerpoint/2010/main" val="2549991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004 Hierarchy diagram 02" preserve="1">
  <p:cSld name="1_004 Hierarchy diagram 02">
    <p:spTree>
      <p:nvGrpSpPr>
        <p:cNvPr id="1" name="Shape 36"/>
        <p:cNvGrpSpPr/>
        <p:nvPr/>
      </p:nvGrpSpPr>
      <p:grpSpPr>
        <a:xfrm>
          <a:off x="0" y="0"/>
          <a:ext cx="0" cy="0"/>
          <a:chOff x="0" y="0"/>
          <a:chExt cx="0" cy="0"/>
        </a:xfrm>
      </p:grpSpPr>
      <p:sp>
        <p:nvSpPr>
          <p:cNvPr id="22" name="Google Shape;45;p5">
            <a:extLst>
              <a:ext uri="{FF2B5EF4-FFF2-40B4-BE49-F238E27FC236}">
                <a16:creationId xmlns:a16="http://schemas.microsoft.com/office/drawing/2014/main" id="{4AE5E5DA-25E6-464F-AA1E-2553A8256E84}"/>
              </a:ext>
            </a:extLst>
          </p:cNvPr>
          <p:cNvSpPr/>
          <p:nvPr userDrawn="1"/>
        </p:nvSpPr>
        <p:spPr>
          <a:xfrm>
            <a:off x="453483" y="3802564"/>
            <a:ext cx="5367453" cy="2541851"/>
          </a:xfrm>
          <a:prstGeom prst="roundRect">
            <a:avLst>
              <a:gd name="adj" fmla="val 16667"/>
            </a:avLst>
          </a:prstGeom>
          <a:solidFill>
            <a:schemeClr val="lt1"/>
          </a:solidFill>
          <a:ln w="28575" cap="flat" cmpd="sng">
            <a:solidFill>
              <a:schemeClr val="accent5"/>
            </a:solidFill>
            <a:prstDash val="solid"/>
            <a:round/>
            <a:headEnd type="none" w="sm" len="sm"/>
            <a:tailEnd type="none" w="sm" len="sm"/>
          </a:ln>
        </p:spPr>
        <p:txBody>
          <a:bodyPr spcFirstLastPara="1" wrap="square" lIns="91433" tIns="91433" rIns="91433" bIns="91433" anchor="ctr" anchorCtr="0">
            <a:noAutofit/>
          </a:bodyPr>
          <a:lstStyle/>
          <a:p>
            <a:pPr marL="0" marR="0" lvl="0" indent="0" algn="ctr" rtl="0">
              <a:lnSpc>
                <a:spcPct val="100000"/>
              </a:lnSpc>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
        <p:nvSpPr>
          <p:cNvPr id="23" name="Google Shape;45;p5">
            <a:extLst>
              <a:ext uri="{FF2B5EF4-FFF2-40B4-BE49-F238E27FC236}">
                <a16:creationId xmlns:a16="http://schemas.microsoft.com/office/drawing/2014/main" id="{A6C3A647-A38D-594F-9E4F-B0C02C81ED9E}"/>
              </a:ext>
            </a:extLst>
          </p:cNvPr>
          <p:cNvSpPr/>
          <p:nvPr userDrawn="1"/>
        </p:nvSpPr>
        <p:spPr>
          <a:xfrm>
            <a:off x="6237249" y="3802564"/>
            <a:ext cx="5367453" cy="2541851"/>
          </a:xfrm>
          <a:prstGeom prst="roundRect">
            <a:avLst>
              <a:gd name="adj" fmla="val 16667"/>
            </a:avLst>
          </a:prstGeom>
          <a:solidFill>
            <a:schemeClr val="lt1"/>
          </a:solidFill>
          <a:ln w="28575" cap="flat" cmpd="sng">
            <a:solidFill>
              <a:schemeClr val="accent5"/>
            </a:solidFill>
            <a:prstDash val="solid"/>
            <a:round/>
            <a:headEnd type="none" w="sm" len="sm"/>
            <a:tailEnd type="none" w="sm" len="sm"/>
          </a:ln>
        </p:spPr>
        <p:txBody>
          <a:bodyPr spcFirstLastPara="1" wrap="square" lIns="91433" tIns="91433" rIns="91433" bIns="91433" anchor="ctr" anchorCtr="0">
            <a:noAutofit/>
          </a:bodyPr>
          <a:lstStyle/>
          <a:p>
            <a:pPr marL="0" marR="0" lvl="0" indent="0" algn="ctr" rtl="0">
              <a:lnSpc>
                <a:spcPct val="100000"/>
              </a:lnSpc>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
        <p:nvSpPr>
          <p:cNvPr id="24" name="Google Shape;45;p5">
            <a:extLst>
              <a:ext uri="{FF2B5EF4-FFF2-40B4-BE49-F238E27FC236}">
                <a16:creationId xmlns:a16="http://schemas.microsoft.com/office/drawing/2014/main" id="{CD13AB2F-DEA1-FD43-9197-833DDD85A2F3}"/>
              </a:ext>
            </a:extLst>
          </p:cNvPr>
          <p:cNvSpPr/>
          <p:nvPr userDrawn="1"/>
        </p:nvSpPr>
        <p:spPr>
          <a:xfrm>
            <a:off x="453482" y="1111402"/>
            <a:ext cx="5367453" cy="2541851"/>
          </a:xfrm>
          <a:prstGeom prst="roundRect">
            <a:avLst>
              <a:gd name="adj" fmla="val 16667"/>
            </a:avLst>
          </a:prstGeom>
          <a:solidFill>
            <a:schemeClr val="lt1"/>
          </a:solidFill>
          <a:ln w="28575" cap="flat" cmpd="sng">
            <a:solidFill>
              <a:schemeClr val="accent5"/>
            </a:solidFill>
            <a:prstDash val="solid"/>
            <a:round/>
            <a:headEnd type="none" w="sm" len="sm"/>
            <a:tailEnd type="none" w="sm" len="sm"/>
          </a:ln>
        </p:spPr>
        <p:txBody>
          <a:bodyPr spcFirstLastPara="1" wrap="square" lIns="91433" tIns="91433" rIns="91433" bIns="91433" anchor="ctr" anchorCtr="0">
            <a:noAutofit/>
          </a:bodyPr>
          <a:lstStyle/>
          <a:p>
            <a:pPr marL="0" marR="0" lvl="0" indent="0" algn="ctr" rtl="0">
              <a:lnSpc>
                <a:spcPct val="100000"/>
              </a:lnSpc>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
        <p:nvSpPr>
          <p:cNvPr id="25" name="Google Shape;45;p5">
            <a:extLst>
              <a:ext uri="{FF2B5EF4-FFF2-40B4-BE49-F238E27FC236}">
                <a16:creationId xmlns:a16="http://schemas.microsoft.com/office/drawing/2014/main" id="{1672A142-659B-AE4E-9735-28A130E134AD}"/>
              </a:ext>
            </a:extLst>
          </p:cNvPr>
          <p:cNvSpPr/>
          <p:nvPr userDrawn="1"/>
        </p:nvSpPr>
        <p:spPr>
          <a:xfrm>
            <a:off x="6237250" y="1111402"/>
            <a:ext cx="5367453" cy="2541851"/>
          </a:xfrm>
          <a:prstGeom prst="roundRect">
            <a:avLst>
              <a:gd name="adj" fmla="val 16667"/>
            </a:avLst>
          </a:prstGeom>
          <a:solidFill>
            <a:schemeClr val="lt1"/>
          </a:solidFill>
          <a:ln w="28575" cap="flat" cmpd="sng">
            <a:solidFill>
              <a:schemeClr val="accent5"/>
            </a:solidFill>
            <a:prstDash val="solid"/>
            <a:round/>
            <a:headEnd type="none" w="sm" len="sm"/>
            <a:tailEnd type="none" w="sm" len="sm"/>
          </a:ln>
        </p:spPr>
        <p:txBody>
          <a:bodyPr spcFirstLastPara="1" wrap="square" lIns="91433" tIns="91433" rIns="91433" bIns="91433" anchor="ctr" anchorCtr="0">
            <a:noAutofit/>
          </a:bodyPr>
          <a:lstStyle/>
          <a:p>
            <a:pPr marL="0" marR="0" lvl="0" indent="0" algn="ctr" rtl="0">
              <a:lnSpc>
                <a:spcPct val="100000"/>
              </a:lnSpc>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Tree>
    <p:extLst>
      <p:ext uri="{BB962C8B-B14F-4D97-AF65-F5344CB8AC3E}">
        <p14:creationId xmlns:p14="http://schemas.microsoft.com/office/powerpoint/2010/main" val="770794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008 Parts of a story">
  <p:cSld name="008 Parts of a story">
    <p:spTree>
      <p:nvGrpSpPr>
        <p:cNvPr id="1" name="Shape 88"/>
        <p:cNvGrpSpPr/>
        <p:nvPr/>
      </p:nvGrpSpPr>
      <p:grpSpPr>
        <a:xfrm>
          <a:off x="0" y="0"/>
          <a:ext cx="0" cy="0"/>
          <a:chOff x="0" y="0"/>
          <a:chExt cx="0" cy="0"/>
        </a:xfrm>
      </p:grpSpPr>
      <p:sp>
        <p:nvSpPr>
          <p:cNvPr id="89" name="Google Shape;89;p9"/>
          <p:cNvSpPr/>
          <p:nvPr/>
        </p:nvSpPr>
        <p:spPr>
          <a:xfrm>
            <a:off x="621200" y="1540567"/>
            <a:ext cx="10949600" cy="4719556"/>
          </a:xfrm>
          <a:prstGeom prst="roundRect">
            <a:avLst>
              <a:gd name="adj" fmla="val 16667"/>
            </a:avLst>
          </a:prstGeom>
          <a:solidFill>
            <a:schemeClr val="lt1"/>
          </a:solidFill>
          <a:ln w="38100" cap="flat" cmpd="sng">
            <a:solidFill>
              <a:schemeClr val="accent1"/>
            </a:solidFill>
            <a:prstDash val="solid"/>
            <a:round/>
            <a:headEnd type="none" w="sm" len="sm"/>
            <a:tailEnd type="none" w="sm" len="sm"/>
          </a:ln>
        </p:spPr>
        <p:txBody>
          <a:bodyPr spcFirstLastPara="1" wrap="square" lIns="60950" tIns="60950" rIns="60950" bIns="60950" anchor="ctr" anchorCtr="0">
            <a:noAutofit/>
          </a:bodyPr>
          <a:lstStyle/>
          <a:p>
            <a:pPr marL="0" marR="0" lvl="0" indent="0" algn="ctr" rtl="0">
              <a:lnSpc>
                <a:spcPct val="100000"/>
              </a:lnSpc>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Tree>
    <p:extLst>
      <p:ext uri="{BB962C8B-B14F-4D97-AF65-F5344CB8AC3E}">
        <p14:creationId xmlns:p14="http://schemas.microsoft.com/office/powerpoint/2010/main" val="35815334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008 Parts of a story" preserve="1">
  <p:cSld name="1_008 Parts of a story">
    <p:spTree>
      <p:nvGrpSpPr>
        <p:cNvPr id="1" name="Shape 88"/>
        <p:cNvGrpSpPr/>
        <p:nvPr/>
      </p:nvGrpSpPr>
      <p:grpSpPr>
        <a:xfrm>
          <a:off x="0" y="0"/>
          <a:ext cx="0" cy="0"/>
          <a:chOff x="0" y="0"/>
          <a:chExt cx="0" cy="0"/>
        </a:xfrm>
      </p:grpSpPr>
      <p:sp>
        <p:nvSpPr>
          <p:cNvPr id="89" name="Google Shape;89;p9"/>
          <p:cNvSpPr/>
          <p:nvPr/>
        </p:nvSpPr>
        <p:spPr>
          <a:xfrm>
            <a:off x="621199" y="1540567"/>
            <a:ext cx="5315367" cy="4719556"/>
          </a:xfrm>
          <a:prstGeom prst="roundRect">
            <a:avLst>
              <a:gd name="adj" fmla="val 16667"/>
            </a:avLst>
          </a:prstGeom>
          <a:solidFill>
            <a:schemeClr val="lt1"/>
          </a:solidFill>
          <a:ln w="38100" cap="flat" cmpd="sng">
            <a:solidFill>
              <a:schemeClr val="accent1"/>
            </a:solidFill>
            <a:prstDash val="solid"/>
            <a:round/>
            <a:headEnd type="none" w="sm" len="sm"/>
            <a:tailEnd type="none" w="sm" len="sm"/>
          </a:ln>
        </p:spPr>
        <p:txBody>
          <a:bodyPr spcFirstLastPara="1" wrap="square" lIns="60950" tIns="60950" rIns="60950" bIns="60950" anchor="ctr" anchorCtr="0">
            <a:noAutofit/>
          </a:bodyPr>
          <a:lstStyle/>
          <a:p>
            <a:pPr marL="0" marR="0" lvl="0" indent="0" algn="ctr" rtl="0">
              <a:lnSpc>
                <a:spcPct val="100000"/>
              </a:lnSpc>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
        <p:nvSpPr>
          <p:cNvPr id="3" name="Google Shape;89;p9">
            <a:extLst>
              <a:ext uri="{FF2B5EF4-FFF2-40B4-BE49-F238E27FC236}">
                <a16:creationId xmlns:a16="http://schemas.microsoft.com/office/drawing/2014/main" id="{FE28F9E5-BA92-124D-9F74-15575E5C5AB2}"/>
              </a:ext>
            </a:extLst>
          </p:cNvPr>
          <p:cNvSpPr/>
          <p:nvPr userDrawn="1"/>
        </p:nvSpPr>
        <p:spPr>
          <a:xfrm>
            <a:off x="6255433" y="1540567"/>
            <a:ext cx="5315367" cy="4719556"/>
          </a:xfrm>
          <a:prstGeom prst="roundRect">
            <a:avLst>
              <a:gd name="adj" fmla="val 16667"/>
            </a:avLst>
          </a:prstGeom>
          <a:solidFill>
            <a:schemeClr val="lt1"/>
          </a:solidFill>
          <a:ln w="38100" cap="flat" cmpd="sng">
            <a:solidFill>
              <a:schemeClr val="accent1"/>
            </a:solidFill>
            <a:prstDash val="solid"/>
            <a:round/>
            <a:headEnd type="none" w="sm" len="sm"/>
            <a:tailEnd type="none" w="sm" len="sm"/>
          </a:ln>
        </p:spPr>
        <p:txBody>
          <a:bodyPr spcFirstLastPara="1" wrap="square" lIns="60950" tIns="60950" rIns="60950" bIns="60950" anchor="ctr" anchorCtr="0">
            <a:noAutofit/>
          </a:bodyPr>
          <a:lstStyle/>
          <a:p>
            <a:pPr marL="0" marR="0" lvl="0" indent="0" algn="ctr" rtl="0">
              <a:lnSpc>
                <a:spcPct val="100000"/>
              </a:lnSpc>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Tree>
    <p:extLst>
      <p:ext uri="{BB962C8B-B14F-4D97-AF65-F5344CB8AC3E}">
        <p14:creationId xmlns:p14="http://schemas.microsoft.com/office/powerpoint/2010/main" val="1626454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08"/>
        <p:cNvGrpSpPr/>
        <p:nvPr/>
      </p:nvGrpSpPr>
      <p:grpSpPr>
        <a:xfrm>
          <a:off x="0" y="0"/>
          <a:ext cx="0" cy="0"/>
          <a:chOff x="0" y="0"/>
          <a:chExt cx="0" cy="0"/>
        </a:xfrm>
      </p:grpSpPr>
      <p:sp>
        <p:nvSpPr>
          <p:cNvPr id="209" name="Google Shape;209;p18"/>
          <p:cNvSpPr/>
          <p:nvPr/>
        </p:nvSpPr>
        <p:spPr>
          <a:xfrm>
            <a:off x="513500" y="1400433"/>
            <a:ext cx="11165000" cy="4912400"/>
          </a:xfrm>
          <a:prstGeom prst="roundRect">
            <a:avLst>
              <a:gd name="adj" fmla="val 3944"/>
            </a:avLst>
          </a:prstGeom>
          <a:solidFill>
            <a:schemeClr val="lt1"/>
          </a:solidFill>
          <a:ln w="38100" cap="flat" cmpd="sng">
            <a:solidFill>
              <a:schemeClr val="accent5"/>
            </a:solidFill>
            <a:prstDash val="solid"/>
            <a:round/>
            <a:headEnd type="none" w="sm" len="sm"/>
            <a:tailEnd type="none" w="sm" len="sm"/>
          </a:ln>
        </p:spPr>
        <p:txBody>
          <a:bodyPr spcFirstLastPara="1" wrap="square" lIns="60950" tIns="60950" rIns="60950" bIns="60950" anchor="ctr" anchorCtr="0">
            <a:noAutofit/>
          </a:bodyPr>
          <a:lstStyle/>
          <a:p>
            <a:pPr marL="0" lvl="0" indent="0" algn="l" rtl="0">
              <a:spcBef>
                <a:spcPts val="0"/>
              </a:spcBef>
              <a:spcAft>
                <a:spcPts val="0"/>
              </a:spcAft>
              <a:buNone/>
            </a:pPr>
            <a:endParaRPr sz="1200" b="0" i="0" dirty="0">
              <a:latin typeface="Sassoon Infant Std" panose="020B0503020103030203" pitchFamily="34" charset="0"/>
            </a:endParaRPr>
          </a:p>
        </p:txBody>
      </p:sp>
    </p:spTree>
    <p:extLst>
      <p:ext uri="{BB962C8B-B14F-4D97-AF65-F5344CB8AC3E}">
        <p14:creationId xmlns:p14="http://schemas.microsoft.com/office/powerpoint/2010/main" val="1241425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3 Hierarchy diagram 01">
  <p:cSld name="003 Hierarchy diagram 01">
    <p:spTree>
      <p:nvGrpSpPr>
        <p:cNvPr id="1" name="Shape 18"/>
        <p:cNvGrpSpPr/>
        <p:nvPr/>
      </p:nvGrpSpPr>
      <p:grpSpPr>
        <a:xfrm>
          <a:off x="0" y="0"/>
          <a:ext cx="0" cy="0"/>
          <a:chOff x="0" y="0"/>
          <a:chExt cx="0" cy="0"/>
        </a:xfrm>
      </p:grpSpPr>
      <p:cxnSp>
        <p:nvCxnSpPr>
          <p:cNvPr id="19" name="Google Shape;19;p4"/>
          <p:cNvCxnSpPr/>
          <p:nvPr/>
        </p:nvCxnSpPr>
        <p:spPr>
          <a:xfrm rot="10800000">
            <a:off x="10259885" y="1895946"/>
            <a:ext cx="0" cy="1321400"/>
          </a:xfrm>
          <a:prstGeom prst="straightConnector1">
            <a:avLst/>
          </a:prstGeom>
          <a:noFill/>
          <a:ln w="28575" cap="rnd" cmpd="sng">
            <a:solidFill>
              <a:schemeClr val="accent5"/>
            </a:solidFill>
            <a:prstDash val="solid"/>
            <a:round/>
            <a:headEnd type="none" w="med" len="med"/>
            <a:tailEnd type="none" w="med" len="med"/>
          </a:ln>
        </p:spPr>
      </p:cxnSp>
      <p:cxnSp>
        <p:nvCxnSpPr>
          <p:cNvPr id="20" name="Google Shape;20;p4"/>
          <p:cNvCxnSpPr/>
          <p:nvPr/>
        </p:nvCxnSpPr>
        <p:spPr>
          <a:xfrm rot="10800000">
            <a:off x="1932385" y="1913211"/>
            <a:ext cx="0" cy="1321400"/>
          </a:xfrm>
          <a:prstGeom prst="straightConnector1">
            <a:avLst/>
          </a:prstGeom>
          <a:noFill/>
          <a:ln w="28575" cap="rnd" cmpd="sng">
            <a:solidFill>
              <a:schemeClr val="accent5"/>
            </a:solidFill>
            <a:prstDash val="solid"/>
            <a:round/>
            <a:headEnd type="none" w="med" len="med"/>
            <a:tailEnd type="none" w="med" len="med"/>
          </a:ln>
        </p:spPr>
      </p:cxnSp>
      <p:cxnSp>
        <p:nvCxnSpPr>
          <p:cNvPr id="21" name="Google Shape;21;p4"/>
          <p:cNvCxnSpPr/>
          <p:nvPr/>
        </p:nvCxnSpPr>
        <p:spPr>
          <a:xfrm rot="10800000">
            <a:off x="4706673" y="1913211"/>
            <a:ext cx="0" cy="1321400"/>
          </a:xfrm>
          <a:prstGeom prst="straightConnector1">
            <a:avLst/>
          </a:prstGeom>
          <a:noFill/>
          <a:ln w="28575" cap="rnd" cmpd="sng">
            <a:solidFill>
              <a:schemeClr val="accent5"/>
            </a:solidFill>
            <a:prstDash val="solid"/>
            <a:round/>
            <a:headEnd type="none" w="med" len="med"/>
            <a:tailEnd type="none" w="med" len="med"/>
          </a:ln>
        </p:spPr>
      </p:cxnSp>
      <p:cxnSp>
        <p:nvCxnSpPr>
          <p:cNvPr id="22" name="Google Shape;22;p4"/>
          <p:cNvCxnSpPr/>
          <p:nvPr/>
        </p:nvCxnSpPr>
        <p:spPr>
          <a:xfrm rot="10800000">
            <a:off x="7485597" y="1913211"/>
            <a:ext cx="0" cy="1321400"/>
          </a:xfrm>
          <a:prstGeom prst="straightConnector1">
            <a:avLst/>
          </a:prstGeom>
          <a:noFill/>
          <a:ln w="28575" cap="rnd" cmpd="sng">
            <a:solidFill>
              <a:schemeClr val="accent5"/>
            </a:solidFill>
            <a:prstDash val="solid"/>
            <a:round/>
            <a:headEnd type="none" w="med" len="med"/>
            <a:tailEnd type="none" w="med" len="med"/>
          </a:ln>
        </p:spPr>
      </p:cxnSp>
      <p:grpSp>
        <p:nvGrpSpPr>
          <p:cNvPr id="23" name="Google Shape;23;p4"/>
          <p:cNvGrpSpPr/>
          <p:nvPr/>
        </p:nvGrpSpPr>
        <p:grpSpPr>
          <a:xfrm>
            <a:off x="654451" y="2115340"/>
            <a:ext cx="10883097" cy="620075"/>
            <a:chOff x="167963" y="3475675"/>
            <a:chExt cx="11856086" cy="646450"/>
          </a:xfrm>
        </p:grpSpPr>
        <p:sp>
          <p:nvSpPr>
            <p:cNvPr id="24" name="Google Shape;24;p4"/>
            <p:cNvSpPr/>
            <p:nvPr/>
          </p:nvSpPr>
          <p:spPr>
            <a:xfrm>
              <a:off x="167963" y="3493625"/>
              <a:ext cx="2784300" cy="628500"/>
            </a:xfrm>
            <a:prstGeom prst="roundRect">
              <a:avLst>
                <a:gd name="adj" fmla="val 16667"/>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137150" tIns="137150" rIns="137150" bIns="137150" anchor="ctr" anchorCtr="0">
              <a:noAutofit/>
            </a:bodyPr>
            <a:lstStyle/>
            <a:p>
              <a:pPr marL="0" lvl="0" indent="0" algn="ctr" rtl="0">
                <a:spcBef>
                  <a:spcPts val="0"/>
                </a:spcBef>
                <a:spcAft>
                  <a:spcPts val="0"/>
                </a:spcAft>
                <a:buNone/>
              </a:pPr>
              <a:endParaRPr sz="2533" b="0" i="0" dirty="0">
                <a:latin typeface="Sassoon Infant Std" panose="020B0503020103030203" pitchFamily="34" charset="0"/>
                <a:ea typeface="Shadows Into Light Two"/>
                <a:cs typeface="Shadows Into Light Two"/>
                <a:sym typeface="Shadows Into Light Two"/>
              </a:endParaRPr>
            </a:p>
          </p:txBody>
        </p:sp>
        <p:sp>
          <p:nvSpPr>
            <p:cNvPr id="25" name="Google Shape;25;p4"/>
            <p:cNvSpPr/>
            <p:nvPr/>
          </p:nvSpPr>
          <p:spPr>
            <a:xfrm>
              <a:off x="3191899" y="3475675"/>
              <a:ext cx="2784300" cy="628500"/>
            </a:xfrm>
            <a:prstGeom prst="roundRect">
              <a:avLst>
                <a:gd name="adj" fmla="val 16667"/>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137150" tIns="137150" rIns="137150" bIns="137150" anchor="ctr" anchorCtr="0">
              <a:noAutofit/>
            </a:bodyPr>
            <a:lstStyle/>
            <a:p>
              <a:pPr marL="0" lvl="0" indent="0" algn="ctr" rtl="0">
                <a:spcBef>
                  <a:spcPts val="0"/>
                </a:spcBef>
                <a:spcAft>
                  <a:spcPts val="0"/>
                </a:spcAft>
                <a:buNone/>
              </a:pPr>
              <a:endParaRPr sz="2533" b="0" i="0" dirty="0">
                <a:latin typeface="Sassoon Infant Std" panose="020B0503020103030203" pitchFamily="34" charset="0"/>
                <a:ea typeface="Shadows Into Light Two"/>
                <a:cs typeface="Shadows Into Light Two"/>
                <a:sym typeface="Shadows Into Light Two"/>
              </a:endParaRPr>
            </a:p>
          </p:txBody>
        </p:sp>
        <p:sp>
          <p:nvSpPr>
            <p:cNvPr id="26" name="Google Shape;26;p4"/>
            <p:cNvSpPr/>
            <p:nvPr/>
          </p:nvSpPr>
          <p:spPr>
            <a:xfrm>
              <a:off x="6215813" y="3493625"/>
              <a:ext cx="2784300" cy="628500"/>
            </a:xfrm>
            <a:prstGeom prst="roundRect">
              <a:avLst>
                <a:gd name="adj" fmla="val 16667"/>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137150" tIns="137150" rIns="137150" bIns="137150" anchor="ctr" anchorCtr="0">
              <a:noAutofit/>
            </a:bodyPr>
            <a:lstStyle/>
            <a:p>
              <a:pPr marL="0" lvl="0" indent="0" algn="ctr" rtl="0">
                <a:spcBef>
                  <a:spcPts val="0"/>
                </a:spcBef>
                <a:spcAft>
                  <a:spcPts val="0"/>
                </a:spcAft>
                <a:buNone/>
              </a:pPr>
              <a:endParaRPr sz="2533" b="0" i="0" dirty="0">
                <a:latin typeface="Sassoon Infant Std" panose="020B0503020103030203" pitchFamily="34" charset="0"/>
                <a:ea typeface="Shadows Into Light Two"/>
                <a:cs typeface="Shadows Into Light Two"/>
                <a:sym typeface="Shadows Into Light Two"/>
              </a:endParaRPr>
            </a:p>
          </p:txBody>
        </p:sp>
        <p:sp>
          <p:nvSpPr>
            <p:cNvPr id="27" name="Google Shape;27;p4"/>
            <p:cNvSpPr/>
            <p:nvPr/>
          </p:nvSpPr>
          <p:spPr>
            <a:xfrm>
              <a:off x="9239749" y="3475675"/>
              <a:ext cx="2784300" cy="628500"/>
            </a:xfrm>
            <a:prstGeom prst="roundRect">
              <a:avLst>
                <a:gd name="adj" fmla="val 16667"/>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137150" tIns="137150" rIns="137150" bIns="137150" anchor="ctr" anchorCtr="0">
              <a:noAutofit/>
            </a:bodyPr>
            <a:lstStyle/>
            <a:p>
              <a:pPr marL="0" lvl="0" indent="0" algn="ctr" rtl="0">
                <a:spcBef>
                  <a:spcPts val="0"/>
                </a:spcBef>
                <a:spcAft>
                  <a:spcPts val="0"/>
                </a:spcAft>
                <a:buNone/>
              </a:pPr>
              <a:endParaRPr sz="2533" b="0" i="0" dirty="0">
                <a:latin typeface="Sassoon Infant Std" panose="020B0503020103030203" pitchFamily="34" charset="0"/>
                <a:ea typeface="Shadows Into Light Two"/>
                <a:cs typeface="Shadows Into Light Two"/>
                <a:sym typeface="Shadows Into Light Two"/>
              </a:endParaRPr>
            </a:p>
          </p:txBody>
        </p:sp>
      </p:grpSp>
      <p:sp>
        <p:nvSpPr>
          <p:cNvPr id="28" name="Google Shape;28;p4"/>
          <p:cNvSpPr/>
          <p:nvPr/>
        </p:nvSpPr>
        <p:spPr>
          <a:xfrm>
            <a:off x="659531" y="3089095"/>
            <a:ext cx="2555800" cy="2786246"/>
          </a:xfrm>
          <a:prstGeom prst="roundRect">
            <a:avLst>
              <a:gd name="adj" fmla="val 11819"/>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91433" rIns="91433" bIns="91433" anchor="ctr" anchorCtr="0">
            <a:noAutofit/>
          </a:bodyPr>
          <a:lstStyle/>
          <a:p>
            <a:pPr marL="0" lvl="0" indent="0" algn="ctr" rtl="0">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cxnSp>
        <p:nvCxnSpPr>
          <p:cNvPr id="31" name="Google Shape;31;p4"/>
          <p:cNvCxnSpPr/>
          <p:nvPr/>
        </p:nvCxnSpPr>
        <p:spPr>
          <a:xfrm rot="10800000" flipH="1">
            <a:off x="1932385" y="1895830"/>
            <a:ext cx="8327600" cy="17400"/>
          </a:xfrm>
          <a:prstGeom prst="straightConnector1">
            <a:avLst/>
          </a:prstGeom>
          <a:noFill/>
          <a:ln w="28575" cap="rnd" cmpd="sng">
            <a:solidFill>
              <a:schemeClr val="accent5"/>
            </a:solidFill>
            <a:prstDash val="solid"/>
            <a:round/>
            <a:headEnd type="none" w="med" len="med"/>
            <a:tailEnd type="none" w="med" len="med"/>
          </a:ln>
        </p:spPr>
      </p:cxnSp>
      <p:sp>
        <p:nvSpPr>
          <p:cNvPr id="36" name="Google Shape;28;p4">
            <a:extLst>
              <a:ext uri="{FF2B5EF4-FFF2-40B4-BE49-F238E27FC236}">
                <a16:creationId xmlns:a16="http://schemas.microsoft.com/office/drawing/2014/main" id="{28F21426-AAE7-504B-9AFF-1C4F9EFCCF6C}"/>
              </a:ext>
            </a:extLst>
          </p:cNvPr>
          <p:cNvSpPr/>
          <p:nvPr userDrawn="1"/>
        </p:nvSpPr>
        <p:spPr>
          <a:xfrm>
            <a:off x="3438454" y="3089095"/>
            <a:ext cx="2555800" cy="2786246"/>
          </a:xfrm>
          <a:prstGeom prst="roundRect">
            <a:avLst>
              <a:gd name="adj" fmla="val 11819"/>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91433" rIns="91433" bIns="91433" anchor="ctr" anchorCtr="0">
            <a:noAutofit/>
          </a:bodyPr>
          <a:lstStyle/>
          <a:p>
            <a:pPr marL="0" lvl="0" indent="0" algn="ctr" rtl="0">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
        <p:nvSpPr>
          <p:cNvPr id="37" name="Google Shape;28;p4">
            <a:extLst>
              <a:ext uri="{FF2B5EF4-FFF2-40B4-BE49-F238E27FC236}">
                <a16:creationId xmlns:a16="http://schemas.microsoft.com/office/drawing/2014/main" id="{6BFDDA9B-9574-6046-AEBD-50DA635F4555}"/>
              </a:ext>
            </a:extLst>
          </p:cNvPr>
          <p:cNvSpPr/>
          <p:nvPr userDrawn="1"/>
        </p:nvSpPr>
        <p:spPr>
          <a:xfrm>
            <a:off x="6195299" y="3089095"/>
            <a:ext cx="2555800" cy="2786246"/>
          </a:xfrm>
          <a:prstGeom prst="roundRect">
            <a:avLst>
              <a:gd name="adj" fmla="val 11819"/>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91433" rIns="91433" bIns="91433" anchor="ctr" anchorCtr="0">
            <a:noAutofit/>
          </a:bodyPr>
          <a:lstStyle/>
          <a:p>
            <a:pPr marL="0" lvl="0" indent="0" algn="ctr" rtl="0">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
        <p:nvSpPr>
          <p:cNvPr id="38" name="Google Shape;28;p4">
            <a:extLst>
              <a:ext uri="{FF2B5EF4-FFF2-40B4-BE49-F238E27FC236}">
                <a16:creationId xmlns:a16="http://schemas.microsoft.com/office/drawing/2014/main" id="{01EA65EE-FFEF-034D-B5FD-91346A74ABF5}"/>
              </a:ext>
            </a:extLst>
          </p:cNvPr>
          <p:cNvSpPr/>
          <p:nvPr userDrawn="1"/>
        </p:nvSpPr>
        <p:spPr>
          <a:xfrm>
            <a:off x="8985170" y="3089095"/>
            <a:ext cx="2555800" cy="2786246"/>
          </a:xfrm>
          <a:prstGeom prst="roundRect">
            <a:avLst>
              <a:gd name="adj" fmla="val 11819"/>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91433" rIns="91433" bIns="91433" anchor="ctr" anchorCtr="0">
            <a:noAutofit/>
          </a:bodyPr>
          <a:lstStyle/>
          <a:p>
            <a:pPr marL="0" lvl="0" indent="0" algn="ctr" rtl="0">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Tree>
    <p:extLst>
      <p:ext uri="{BB962C8B-B14F-4D97-AF65-F5344CB8AC3E}">
        <p14:creationId xmlns:p14="http://schemas.microsoft.com/office/powerpoint/2010/main" val="13310177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0DA4A8-38F3-4461-B444-A9C5AC7DD2AD}" type="datetimeFigureOut">
              <a:rPr lang="en-GB" smtClean="0"/>
              <a:t>06/03/2026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3DC5909-3B6D-4980-BA8A-58A10E9F311A}" type="slidenum">
              <a:rPr lang="en-GB" smtClean="0"/>
              <a:t>‹#›</a:t>
            </a:fld>
            <a:endParaRPr lang="en-GB"/>
          </a:p>
        </p:txBody>
      </p:sp>
    </p:spTree>
    <p:extLst>
      <p:ext uri="{BB962C8B-B14F-4D97-AF65-F5344CB8AC3E}">
        <p14:creationId xmlns:p14="http://schemas.microsoft.com/office/powerpoint/2010/main" val="2797905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3 Hierarchy diagram 01" preserve="1">
  <p:cSld name="1_003 Hierarchy diagram 01">
    <p:spTree>
      <p:nvGrpSpPr>
        <p:cNvPr id="1" name="Shape 18"/>
        <p:cNvGrpSpPr/>
        <p:nvPr/>
      </p:nvGrpSpPr>
      <p:grpSpPr>
        <a:xfrm>
          <a:off x="0" y="0"/>
          <a:ext cx="0" cy="0"/>
          <a:chOff x="0" y="0"/>
          <a:chExt cx="0" cy="0"/>
        </a:xfrm>
      </p:grpSpPr>
      <p:cxnSp>
        <p:nvCxnSpPr>
          <p:cNvPr id="25" name="Google Shape;22;p4"/>
          <p:cNvCxnSpPr/>
          <p:nvPr userDrawn="1"/>
        </p:nvCxnSpPr>
        <p:spPr>
          <a:xfrm rot="10800000">
            <a:off x="8492373" y="1913213"/>
            <a:ext cx="0" cy="1321400"/>
          </a:xfrm>
          <a:prstGeom prst="straightConnector1">
            <a:avLst/>
          </a:prstGeom>
          <a:noFill/>
          <a:ln w="28575" cap="rnd" cmpd="sng">
            <a:solidFill>
              <a:schemeClr val="accent5"/>
            </a:solidFill>
            <a:prstDash val="solid"/>
            <a:round/>
            <a:headEnd type="none" w="med" len="med"/>
            <a:tailEnd type="none" w="med" len="med"/>
          </a:ln>
        </p:spPr>
      </p:cxnSp>
      <p:cxnSp>
        <p:nvCxnSpPr>
          <p:cNvPr id="3" name="Google Shape;19;p4"/>
          <p:cNvCxnSpPr/>
          <p:nvPr userDrawn="1"/>
        </p:nvCxnSpPr>
        <p:spPr>
          <a:xfrm rot="10800000">
            <a:off x="10852167" y="1913212"/>
            <a:ext cx="0" cy="1321400"/>
          </a:xfrm>
          <a:prstGeom prst="straightConnector1">
            <a:avLst/>
          </a:prstGeom>
          <a:noFill/>
          <a:ln w="28575" cap="rnd" cmpd="sng">
            <a:solidFill>
              <a:schemeClr val="accent5"/>
            </a:solidFill>
            <a:prstDash val="solid"/>
            <a:round/>
            <a:headEnd type="none" w="med" len="med"/>
            <a:tailEnd type="none" w="med" len="med"/>
          </a:ln>
        </p:spPr>
      </p:cxnSp>
      <p:cxnSp>
        <p:nvCxnSpPr>
          <p:cNvPr id="4" name="Google Shape;20;p4"/>
          <p:cNvCxnSpPr/>
          <p:nvPr userDrawn="1"/>
        </p:nvCxnSpPr>
        <p:spPr>
          <a:xfrm rot="10800000">
            <a:off x="1666801" y="1895946"/>
            <a:ext cx="0" cy="1321400"/>
          </a:xfrm>
          <a:prstGeom prst="straightConnector1">
            <a:avLst/>
          </a:prstGeom>
          <a:noFill/>
          <a:ln w="28575" cap="rnd" cmpd="sng">
            <a:solidFill>
              <a:schemeClr val="accent5"/>
            </a:solidFill>
            <a:prstDash val="solid"/>
            <a:round/>
            <a:headEnd type="none" w="med" len="med"/>
            <a:tailEnd type="none" w="med" len="med"/>
          </a:ln>
        </p:spPr>
      </p:cxnSp>
      <p:cxnSp>
        <p:nvCxnSpPr>
          <p:cNvPr id="5" name="Google Shape;21;p4"/>
          <p:cNvCxnSpPr/>
          <p:nvPr userDrawn="1"/>
        </p:nvCxnSpPr>
        <p:spPr>
          <a:xfrm rot="10800000">
            <a:off x="3989710" y="1913212"/>
            <a:ext cx="0" cy="1321400"/>
          </a:xfrm>
          <a:prstGeom prst="straightConnector1">
            <a:avLst/>
          </a:prstGeom>
          <a:noFill/>
          <a:ln w="28575" cap="rnd" cmpd="sng">
            <a:solidFill>
              <a:schemeClr val="accent5"/>
            </a:solidFill>
            <a:prstDash val="solid"/>
            <a:round/>
            <a:headEnd type="none" w="med" len="med"/>
            <a:tailEnd type="none" w="med" len="med"/>
          </a:ln>
        </p:spPr>
      </p:cxnSp>
      <p:cxnSp>
        <p:nvCxnSpPr>
          <p:cNvPr id="6" name="Google Shape;22;p4"/>
          <p:cNvCxnSpPr/>
          <p:nvPr userDrawn="1"/>
        </p:nvCxnSpPr>
        <p:spPr>
          <a:xfrm rot="10800000">
            <a:off x="6223004" y="1895830"/>
            <a:ext cx="0" cy="1321400"/>
          </a:xfrm>
          <a:prstGeom prst="straightConnector1">
            <a:avLst/>
          </a:prstGeom>
          <a:noFill/>
          <a:ln w="28575" cap="rnd" cmpd="sng">
            <a:solidFill>
              <a:schemeClr val="accent5"/>
            </a:solidFill>
            <a:prstDash val="solid"/>
            <a:round/>
            <a:headEnd type="none" w="med" len="med"/>
            <a:tailEnd type="none" w="med" len="med"/>
          </a:ln>
        </p:spPr>
      </p:cxnSp>
      <p:sp>
        <p:nvSpPr>
          <p:cNvPr id="13" name="Google Shape;28;p4"/>
          <p:cNvSpPr/>
          <p:nvPr userDrawn="1"/>
        </p:nvSpPr>
        <p:spPr>
          <a:xfrm>
            <a:off x="659531" y="3089095"/>
            <a:ext cx="2073423" cy="2428478"/>
          </a:xfrm>
          <a:prstGeom prst="roundRect">
            <a:avLst>
              <a:gd name="adj" fmla="val 11819"/>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91433" rIns="91433" bIns="91433" anchor="ctr" anchorCtr="0">
            <a:noAutofit/>
          </a:bodyPr>
          <a:lstStyle/>
          <a:p>
            <a:pPr marL="0" lvl="0" indent="0" algn="ctr" rtl="0">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cxnSp>
        <p:nvCxnSpPr>
          <p:cNvPr id="14" name="Google Shape;31;p4"/>
          <p:cNvCxnSpPr/>
          <p:nvPr userDrawn="1"/>
        </p:nvCxnSpPr>
        <p:spPr>
          <a:xfrm flipV="1">
            <a:off x="1666800" y="1895830"/>
            <a:ext cx="9170918" cy="116"/>
          </a:xfrm>
          <a:prstGeom prst="straightConnector1">
            <a:avLst/>
          </a:prstGeom>
          <a:noFill/>
          <a:ln w="28575" cap="rnd" cmpd="sng">
            <a:solidFill>
              <a:schemeClr val="accent5"/>
            </a:solidFill>
            <a:prstDash val="solid"/>
            <a:round/>
            <a:headEnd type="none" w="med" len="med"/>
            <a:tailEnd type="none" w="med" len="med"/>
          </a:ln>
        </p:spPr>
      </p:cxnSp>
      <p:grpSp>
        <p:nvGrpSpPr>
          <p:cNvPr id="2" name="Group 1"/>
          <p:cNvGrpSpPr/>
          <p:nvPr userDrawn="1"/>
        </p:nvGrpSpPr>
        <p:grpSpPr>
          <a:xfrm>
            <a:off x="654451" y="2115340"/>
            <a:ext cx="11108058" cy="620075"/>
            <a:chOff x="654451" y="2115340"/>
            <a:chExt cx="11750294" cy="620075"/>
          </a:xfrm>
        </p:grpSpPr>
        <p:grpSp>
          <p:nvGrpSpPr>
            <p:cNvPr id="7" name="Google Shape;23;p4"/>
            <p:cNvGrpSpPr/>
            <p:nvPr userDrawn="1"/>
          </p:nvGrpSpPr>
          <p:grpSpPr>
            <a:xfrm>
              <a:off x="654451" y="2115340"/>
              <a:ext cx="9362385" cy="620075"/>
              <a:chOff x="167963" y="3475675"/>
              <a:chExt cx="11856086" cy="646450"/>
            </a:xfrm>
          </p:grpSpPr>
          <p:sp>
            <p:nvSpPr>
              <p:cNvPr id="8" name="Google Shape;24;p4"/>
              <p:cNvSpPr/>
              <p:nvPr/>
            </p:nvSpPr>
            <p:spPr>
              <a:xfrm>
                <a:off x="167963" y="3493625"/>
                <a:ext cx="2784300" cy="628500"/>
              </a:xfrm>
              <a:prstGeom prst="roundRect">
                <a:avLst>
                  <a:gd name="adj" fmla="val 16667"/>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137150" tIns="137150" rIns="137150" bIns="137150" anchor="ctr" anchorCtr="0">
                <a:noAutofit/>
              </a:bodyPr>
              <a:lstStyle/>
              <a:p>
                <a:pPr marL="0" lvl="0" indent="0" algn="ctr" rtl="0">
                  <a:spcBef>
                    <a:spcPts val="0"/>
                  </a:spcBef>
                  <a:spcAft>
                    <a:spcPts val="0"/>
                  </a:spcAft>
                  <a:buNone/>
                </a:pPr>
                <a:endParaRPr sz="2533" b="0" i="0" dirty="0">
                  <a:latin typeface="Sassoon Infant Std" panose="020B0503020103030203" pitchFamily="34" charset="0"/>
                  <a:ea typeface="Shadows Into Light Two"/>
                  <a:cs typeface="Shadows Into Light Two"/>
                  <a:sym typeface="Shadows Into Light Two"/>
                </a:endParaRPr>
              </a:p>
            </p:txBody>
          </p:sp>
          <p:sp>
            <p:nvSpPr>
              <p:cNvPr id="9" name="Google Shape;25;p4"/>
              <p:cNvSpPr/>
              <p:nvPr/>
            </p:nvSpPr>
            <p:spPr>
              <a:xfrm>
                <a:off x="3191899" y="3475675"/>
                <a:ext cx="2784300" cy="628500"/>
              </a:xfrm>
              <a:prstGeom prst="roundRect">
                <a:avLst>
                  <a:gd name="adj" fmla="val 16667"/>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137150" tIns="137150" rIns="137150" bIns="137150" anchor="ctr" anchorCtr="0">
                <a:noAutofit/>
              </a:bodyPr>
              <a:lstStyle/>
              <a:p>
                <a:pPr marL="0" lvl="0" indent="0" algn="ctr" rtl="0">
                  <a:spcBef>
                    <a:spcPts val="0"/>
                  </a:spcBef>
                  <a:spcAft>
                    <a:spcPts val="0"/>
                  </a:spcAft>
                  <a:buNone/>
                </a:pPr>
                <a:endParaRPr sz="2533" b="0" i="0" dirty="0">
                  <a:latin typeface="Sassoon Infant Std" panose="020B0503020103030203" pitchFamily="34" charset="0"/>
                  <a:ea typeface="Shadows Into Light Two"/>
                  <a:cs typeface="Shadows Into Light Two"/>
                  <a:sym typeface="Shadows Into Light Two"/>
                </a:endParaRPr>
              </a:p>
            </p:txBody>
          </p:sp>
          <p:sp>
            <p:nvSpPr>
              <p:cNvPr id="10" name="Google Shape;26;p4"/>
              <p:cNvSpPr/>
              <p:nvPr/>
            </p:nvSpPr>
            <p:spPr>
              <a:xfrm>
                <a:off x="6215813" y="3493625"/>
                <a:ext cx="2784300" cy="628500"/>
              </a:xfrm>
              <a:prstGeom prst="roundRect">
                <a:avLst>
                  <a:gd name="adj" fmla="val 16667"/>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137150" tIns="137150" rIns="137150" bIns="137150" anchor="ctr" anchorCtr="0">
                <a:noAutofit/>
              </a:bodyPr>
              <a:lstStyle/>
              <a:p>
                <a:pPr marL="0" lvl="0" indent="0" algn="ctr" rtl="0">
                  <a:spcBef>
                    <a:spcPts val="0"/>
                  </a:spcBef>
                  <a:spcAft>
                    <a:spcPts val="0"/>
                  </a:spcAft>
                  <a:buNone/>
                </a:pPr>
                <a:endParaRPr sz="2533" b="0" i="0" dirty="0">
                  <a:latin typeface="Sassoon Infant Std" panose="020B0503020103030203" pitchFamily="34" charset="0"/>
                  <a:ea typeface="Shadows Into Light Two"/>
                  <a:cs typeface="Shadows Into Light Two"/>
                  <a:sym typeface="Shadows Into Light Two"/>
                </a:endParaRPr>
              </a:p>
            </p:txBody>
          </p:sp>
          <p:sp>
            <p:nvSpPr>
              <p:cNvPr id="12" name="Google Shape;27;p4"/>
              <p:cNvSpPr/>
              <p:nvPr/>
            </p:nvSpPr>
            <p:spPr>
              <a:xfrm>
                <a:off x="9239749" y="3475675"/>
                <a:ext cx="2784300" cy="628500"/>
              </a:xfrm>
              <a:prstGeom prst="roundRect">
                <a:avLst>
                  <a:gd name="adj" fmla="val 16667"/>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137150" tIns="137150" rIns="137150" bIns="137150" anchor="ctr" anchorCtr="0">
                <a:noAutofit/>
              </a:bodyPr>
              <a:lstStyle/>
              <a:p>
                <a:pPr marL="0" lvl="0" indent="0" algn="ctr" rtl="0">
                  <a:spcBef>
                    <a:spcPts val="0"/>
                  </a:spcBef>
                  <a:spcAft>
                    <a:spcPts val="0"/>
                  </a:spcAft>
                  <a:buNone/>
                </a:pPr>
                <a:endParaRPr sz="2533" b="0" i="0" dirty="0">
                  <a:latin typeface="Sassoon Infant Std" panose="020B0503020103030203" pitchFamily="34" charset="0"/>
                  <a:ea typeface="Shadows Into Light Two"/>
                  <a:cs typeface="Shadows Into Light Two"/>
                  <a:sym typeface="Shadows Into Light Two"/>
                </a:endParaRPr>
              </a:p>
            </p:txBody>
          </p:sp>
        </p:grpSp>
        <p:sp>
          <p:nvSpPr>
            <p:cNvPr id="18" name="Google Shape;27;p4"/>
            <p:cNvSpPr/>
            <p:nvPr userDrawn="1"/>
          </p:nvSpPr>
          <p:spPr>
            <a:xfrm>
              <a:off x="10206069" y="2132558"/>
              <a:ext cx="2198676" cy="602857"/>
            </a:xfrm>
            <a:prstGeom prst="roundRect">
              <a:avLst>
                <a:gd name="adj" fmla="val 16667"/>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137150" tIns="137150" rIns="137150" bIns="137150" anchor="ctr" anchorCtr="0">
              <a:noAutofit/>
            </a:bodyPr>
            <a:lstStyle/>
            <a:p>
              <a:pPr marL="0" lvl="0" indent="0" algn="ctr" rtl="0">
                <a:spcBef>
                  <a:spcPts val="0"/>
                </a:spcBef>
                <a:spcAft>
                  <a:spcPts val="0"/>
                </a:spcAft>
                <a:buNone/>
              </a:pPr>
              <a:endParaRPr sz="2533" b="0" i="0" dirty="0">
                <a:latin typeface="Sassoon Infant Std" panose="020B0503020103030203" pitchFamily="34" charset="0"/>
                <a:ea typeface="Shadows Into Light Two"/>
                <a:cs typeface="Shadows Into Light Two"/>
                <a:sym typeface="Shadows Into Light Two"/>
              </a:endParaRPr>
            </a:p>
          </p:txBody>
        </p:sp>
      </p:grpSp>
      <p:sp>
        <p:nvSpPr>
          <p:cNvPr id="21" name="Google Shape;28;p4"/>
          <p:cNvSpPr/>
          <p:nvPr userDrawn="1"/>
        </p:nvSpPr>
        <p:spPr>
          <a:xfrm>
            <a:off x="2911844" y="3089095"/>
            <a:ext cx="2073423" cy="2428478"/>
          </a:xfrm>
          <a:prstGeom prst="roundRect">
            <a:avLst>
              <a:gd name="adj" fmla="val 11819"/>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91433" rIns="91433" bIns="91433" anchor="ctr" anchorCtr="0">
            <a:noAutofit/>
          </a:bodyPr>
          <a:lstStyle/>
          <a:p>
            <a:pPr marL="0" lvl="0" indent="0" algn="ctr" rtl="0">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
        <p:nvSpPr>
          <p:cNvPr id="22" name="Google Shape;28;p4"/>
          <p:cNvSpPr/>
          <p:nvPr userDrawn="1"/>
        </p:nvSpPr>
        <p:spPr>
          <a:xfrm>
            <a:off x="5186292" y="3088626"/>
            <a:ext cx="2073423" cy="2428478"/>
          </a:xfrm>
          <a:prstGeom prst="roundRect">
            <a:avLst>
              <a:gd name="adj" fmla="val 11819"/>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91433" rIns="91433" bIns="91433" anchor="ctr" anchorCtr="0">
            <a:noAutofit/>
          </a:bodyPr>
          <a:lstStyle/>
          <a:p>
            <a:pPr marL="0" lvl="0" indent="0" algn="ctr" rtl="0">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
        <p:nvSpPr>
          <p:cNvPr id="23" name="Google Shape;28;p4"/>
          <p:cNvSpPr/>
          <p:nvPr userDrawn="1"/>
        </p:nvSpPr>
        <p:spPr>
          <a:xfrm>
            <a:off x="7455662" y="3077760"/>
            <a:ext cx="2073423" cy="2428478"/>
          </a:xfrm>
          <a:prstGeom prst="roundRect">
            <a:avLst>
              <a:gd name="adj" fmla="val 11819"/>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91433" rIns="91433" bIns="91433" anchor="ctr" anchorCtr="0">
            <a:noAutofit/>
          </a:bodyPr>
          <a:lstStyle/>
          <a:p>
            <a:pPr marL="0" lvl="0" indent="0" algn="ctr" rtl="0">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
        <p:nvSpPr>
          <p:cNvPr id="26" name="Google Shape;28;p4"/>
          <p:cNvSpPr/>
          <p:nvPr userDrawn="1"/>
        </p:nvSpPr>
        <p:spPr>
          <a:xfrm>
            <a:off x="9718189" y="3073924"/>
            <a:ext cx="2073423" cy="2428478"/>
          </a:xfrm>
          <a:prstGeom prst="roundRect">
            <a:avLst>
              <a:gd name="adj" fmla="val 11819"/>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91433" rIns="91433" bIns="91433" anchor="ctr" anchorCtr="0">
            <a:noAutofit/>
          </a:bodyPr>
          <a:lstStyle/>
          <a:p>
            <a:pPr marL="0" lvl="0" indent="0" algn="ctr" rtl="0">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Tree>
    <p:extLst>
      <p:ext uri="{BB962C8B-B14F-4D97-AF65-F5344CB8AC3E}">
        <p14:creationId xmlns:p14="http://schemas.microsoft.com/office/powerpoint/2010/main" val="3957273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3 Hierarchy diagram 01" preserve="1">
  <p:cSld name="1_003 Hierarchy diagram 01">
    <p:spTree>
      <p:nvGrpSpPr>
        <p:cNvPr id="1" name="Shape 18"/>
        <p:cNvGrpSpPr/>
        <p:nvPr/>
      </p:nvGrpSpPr>
      <p:grpSpPr>
        <a:xfrm>
          <a:off x="0" y="0"/>
          <a:ext cx="0" cy="0"/>
          <a:chOff x="0" y="0"/>
          <a:chExt cx="0" cy="0"/>
        </a:xfrm>
      </p:grpSpPr>
      <p:cxnSp>
        <p:nvCxnSpPr>
          <p:cNvPr id="30" name="Google Shape;22;p4"/>
          <p:cNvCxnSpPr/>
          <p:nvPr userDrawn="1"/>
        </p:nvCxnSpPr>
        <p:spPr>
          <a:xfrm rot="10800000">
            <a:off x="7154721" y="1901964"/>
            <a:ext cx="0" cy="1321400"/>
          </a:xfrm>
          <a:prstGeom prst="straightConnector1">
            <a:avLst/>
          </a:prstGeom>
          <a:noFill/>
          <a:ln w="28575" cap="rnd" cmpd="sng">
            <a:solidFill>
              <a:schemeClr val="accent5"/>
            </a:solidFill>
            <a:prstDash val="solid"/>
            <a:round/>
            <a:headEnd type="none" w="med" len="med"/>
            <a:tailEnd type="none" w="med" len="med"/>
          </a:ln>
        </p:spPr>
      </p:cxnSp>
      <p:cxnSp>
        <p:nvCxnSpPr>
          <p:cNvPr id="25" name="Google Shape;22;p4"/>
          <p:cNvCxnSpPr/>
          <p:nvPr userDrawn="1"/>
        </p:nvCxnSpPr>
        <p:spPr>
          <a:xfrm rot="10800000">
            <a:off x="9032700" y="1895830"/>
            <a:ext cx="0" cy="1321400"/>
          </a:xfrm>
          <a:prstGeom prst="straightConnector1">
            <a:avLst/>
          </a:prstGeom>
          <a:noFill/>
          <a:ln w="28575" cap="rnd" cmpd="sng">
            <a:solidFill>
              <a:schemeClr val="accent5"/>
            </a:solidFill>
            <a:prstDash val="solid"/>
            <a:round/>
            <a:headEnd type="none" w="med" len="med"/>
            <a:tailEnd type="none" w="med" len="med"/>
          </a:ln>
        </p:spPr>
      </p:cxnSp>
      <p:cxnSp>
        <p:nvCxnSpPr>
          <p:cNvPr id="3" name="Google Shape;19;p4"/>
          <p:cNvCxnSpPr/>
          <p:nvPr userDrawn="1"/>
        </p:nvCxnSpPr>
        <p:spPr>
          <a:xfrm rot="10800000">
            <a:off x="10935294" y="1913212"/>
            <a:ext cx="0" cy="1321400"/>
          </a:xfrm>
          <a:prstGeom prst="straightConnector1">
            <a:avLst/>
          </a:prstGeom>
          <a:noFill/>
          <a:ln w="28575" cap="rnd" cmpd="sng">
            <a:solidFill>
              <a:schemeClr val="accent5"/>
            </a:solidFill>
            <a:prstDash val="solid"/>
            <a:round/>
            <a:headEnd type="none" w="med" len="med"/>
            <a:tailEnd type="none" w="med" len="med"/>
          </a:ln>
        </p:spPr>
      </p:cxnSp>
      <p:cxnSp>
        <p:nvCxnSpPr>
          <p:cNvPr id="4" name="Google Shape;20;p4"/>
          <p:cNvCxnSpPr/>
          <p:nvPr userDrawn="1"/>
        </p:nvCxnSpPr>
        <p:spPr>
          <a:xfrm rot="10800000">
            <a:off x="1336761" y="1878563"/>
            <a:ext cx="0" cy="1321400"/>
          </a:xfrm>
          <a:prstGeom prst="straightConnector1">
            <a:avLst/>
          </a:prstGeom>
          <a:noFill/>
          <a:ln w="28575" cap="rnd" cmpd="sng">
            <a:solidFill>
              <a:schemeClr val="accent5"/>
            </a:solidFill>
            <a:prstDash val="solid"/>
            <a:round/>
            <a:headEnd type="none" w="med" len="med"/>
            <a:tailEnd type="none" w="med" len="med"/>
          </a:ln>
        </p:spPr>
      </p:cxnSp>
      <p:cxnSp>
        <p:nvCxnSpPr>
          <p:cNvPr id="5" name="Google Shape;21;p4"/>
          <p:cNvCxnSpPr/>
          <p:nvPr userDrawn="1"/>
        </p:nvCxnSpPr>
        <p:spPr>
          <a:xfrm rot="10800000">
            <a:off x="3304364" y="1895830"/>
            <a:ext cx="0" cy="1321400"/>
          </a:xfrm>
          <a:prstGeom prst="straightConnector1">
            <a:avLst/>
          </a:prstGeom>
          <a:noFill/>
          <a:ln w="28575" cap="rnd" cmpd="sng">
            <a:solidFill>
              <a:schemeClr val="accent5"/>
            </a:solidFill>
            <a:prstDash val="solid"/>
            <a:round/>
            <a:headEnd type="none" w="med" len="med"/>
            <a:tailEnd type="none" w="med" len="med"/>
          </a:ln>
        </p:spPr>
      </p:cxnSp>
      <p:cxnSp>
        <p:nvCxnSpPr>
          <p:cNvPr id="6" name="Google Shape;22;p4"/>
          <p:cNvCxnSpPr/>
          <p:nvPr userDrawn="1"/>
        </p:nvCxnSpPr>
        <p:spPr>
          <a:xfrm rot="10800000">
            <a:off x="5350167" y="1913213"/>
            <a:ext cx="0" cy="1321400"/>
          </a:xfrm>
          <a:prstGeom prst="straightConnector1">
            <a:avLst/>
          </a:prstGeom>
          <a:noFill/>
          <a:ln w="28575" cap="rnd" cmpd="sng">
            <a:solidFill>
              <a:schemeClr val="accent5"/>
            </a:solidFill>
            <a:prstDash val="solid"/>
            <a:round/>
            <a:headEnd type="none" w="med" len="med"/>
            <a:tailEnd type="none" w="med" len="med"/>
          </a:ln>
        </p:spPr>
      </p:cxnSp>
      <p:sp>
        <p:nvSpPr>
          <p:cNvPr id="13" name="Google Shape;28;p4"/>
          <p:cNvSpPr/>
          <p:nvPr userDrawn="1"/>
        </p:nvSpPr>
        <p:spPr>
          <a:xfrm>
            <a:off x="435205" y="3089095"/>
            <a:ext cx="1803113" cy="2179096"/>
          </a:xfrm>
          <a:prstGeom prst="roundRect">
            <a:avLst>
              <a:gd name="adj" fmla="val 11819"/>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91433" rIns="91433" bIns="91433" anchor="ctr" anchorCtr="0">
            <a:noAutofit/>
          </a:bodyPr>
          <a:lstStyle/>
          <a:p>
            <a:pPr marL="0" lvl="0" indent="0" algn="ctr" rtl="0">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cxnSp>
        <p:nvCxnSpPr>
          <p:cNvPr id="14" name="Google Shape;31;p4"/>
          <p:cNvCxnSpPr/>
          <p:nvPr userDrawn="1"/>
        </p:nvCxnSpPr>
        <p:spPr>
          <a:xfrm>
            <a:off x="1336761" y="1878563"/>
            <a:ext cx="9598533" cy="23401"/>
          </a:xfrm>
          <a:prstGeom prst="straightConnector1">
            <a:avLst/>
          </a:prstGeom>
          <a:noFill/>
          <a:ln w="28575" cap="rnd" cmpd="sng">
            <a:solidFill>
              <a:schemeClr val="accent5"/>
            </a:solidFill>
            <a:prstDash val="solid"/>
            <a:round/>
            <a:headEnd type="none" w="med" len="med"/>
            <a:tailEnd type="none" w="med" len="med"/>
          </a:ln>
        </p:spPr>
      </p:cxnSp>
      <p:grpSp>
        <p:nvGrpSpPr>
          <p:cNvPr id="15" name="Group 14"/>
          <p:cNvGrpSpPr/>
          <p:nvPr userDrawn="1"/>
        </p:nvGrpSpPr>
        <p:grpSpPr>
          <a:xfrm>
            <a:off x="567446" y="2149298"/>
            <a:ext cx="11137161" cy="586117"/>
            <a:chOff x="654451" y="2132558"/>
            <a:chExt cx="11521376" cy="602857"/>
          </a:xfrm>
        </p:grpSpPr>
        <p:grpSp>
          <p:nvGrpSpPr>
            <p:cNvPr id="2" name="Group 1"/>
            <p:cNvGrpSpPr/>
            <p:nvPr userDrawn="1"/>
          </p:nvGrpSpPr>
          <p:grpSpPr>
            <a:xfrm>
              <a:off x="654451" y="2132558"/>
              <a:ext cx="9570204" cy="602857"/>
              <a:chOff x="654451" y="2115340"/>
              <a:chExt cx="11750294" cy="620075"/>
            </a:xfrm>
          </p:grpSpPr>
          <p:grpSp>
            <p:nvGrpSpPr>
              <p:cNvPr id="7" name="Google Shape;23;p4"/>
              <p:cNvGrpSpPr/>
              <p:nvPr userDrawn="1"/>
            </p:nvGrpSpPr>
            <p:grpSpPr>
              <a:xfrm>
                <a:off x="654451" y="2115340"/>
                <a:ext cx="9362385" cy="620075"/>
                <a:chOff x="167963" y="3475675"/>
                <a:chExt cx="11856086" cy="646450"/>
              </a:xfrm>
            </p:grpSpPr>
            <p:sp>
              <p:nvSpPr>
                <p:cNvPr id="8" name="Google Shape;24;p4"/>
                <p:cNvSpPr/>
                <p:nvPr/>
              </p:nvSpPr>
              <p:spPr>
                <a:xfrm>
                  <a:off x="167963" y="3493625"/>
                  <a:ext cx="2784300" cy="628500"/>
                </a:xfrm>
                <a:prstGeom prst="roundRect">
                  <a:avLst>
                    <a:gd name="adj" fmla="val 16667"/>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137150" tIns="137150" rIns="137150" bIns="137150" anchor="ctr" anchorCtr="0">
                  <a:noAutofit/>
                </a:bodyPr>
                <a:lstStyle/>
                <a:p>
                  <a:pPr marL="0" lvl="0" indent="0" algn="ctr" rtl="0">
                    <a:spcBef>
                      <a:spcPts val="0"/>
                    </a:spcBef>
                    <a:spcAft>
                      <a:spcPts val="0"/>
                    </a:spcAft>
                    <a:buNone/>
                  </a:pPr>
                  <a:endParaRPr sz="2533" b="0" i="0" dirty="0">
                    <a:latin typeface="Sassoon Infant Std" panose="020B0503020103030203" pitchFamily="34" charset="0"/>
                    <a:ea typeface="Shadows Into Light Two"/>
                    <a:cs typeface="Shadows Into Light Two"/>
                    <a:sym typeface="Shadows Into Light Two"/>
                  </a:endParaRPr>
                </a:p>
              </p:txBody>
            </p:sp>
            <p:sp>
              <p:nvSpPr>
                <p:cNvPr id="9" name="Google Shape;25;p4"/>
                <p:cNvSpPr/>
                <p:nvPr/>
              </p:nvSpPr>
              <p:spPr>
                <a:xfrm>
                  <a:off x="3191899" y="3475675"/>
                  <a:ext cx="2784300" cy="628500"/>
                </a:xfrm>
                <a:prstGeom prst="roundRect">
                  <a:avLst>
                    <a:gd name="adj" fmla="val 16667"/>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137150" tIns="137150" rIns="137150" bIns="137150" anchor="ctr" anchorCtr="0">
                  <a:noAutofit/>
                </a:bodyPr>
                <a:lstStyle/>
                <a:p>
                  <a:pPr marL="0" lvl="0" indent="0" algn="ctr" rtl="0">
                    <a:spcBef>
                      <a:spcPts val="0"/>
                    </a:spcBef>
                    <a:spcAft>
                      <a:spcPts val="0"/>
                    </a:spcAft>
                    <a:buNone/>
                  </a:pPr>
                  <a:endParaRPr sz="2533" b="0" i="0" dirty="0">
                    <a:latin typeface="Sassoon Infant Std" panose="020B0503020103030203" pitchFamily="34" charset="0"/>
                    <a:ea typeface="Shadows Into Light Two"/>
                    <a:cs typeface="Shadows Into Light Two"/>
                    <a:sym typeface="Shadows Into Light Two"/>
                  </a:endParaRPr>
                </a:p>
              </p:txBody>
            </p:sp>
            <p:sp>
              <p:nvSpPr>
                <p:cNvPr id="10" name="Google Shape;26;p4"/>
                <p:cNvSpPr/>
                <p:nvPr/>
              </p:nvSpPr>
              <p:spPr>
                <a:xfrm>
                  <a:off x="6215813" y="3493625"/>
                  <a:ext cx="2784300" cy="628500"/>
                </a:xfrm>
                <a:prstGeom prst="roundRect">
                  <a:avLst>
                    <a:gd name="adj" fmla="val 16667"/>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137150" tIns="137150" rIns="137150" bIns="137150" anchor="ctr" anchorCtr="0">
                  <a:noAutofit/>
                </a:bodyPr>
                <a:lstStyle/>
                <a:p>
                  <a:pPr marL="0" lvl="0" indent="0" algn="ctr" rtl="0">
                    <a:spcBef>
                      <a:spcPts val="0"/>
                    </a:spcBef>
                    <a:spcAft>
                      <a:spcPts val="0"/>
                    </a:spcAft>
                    <a:buNone/>
                  </a:pPr>
                  <a:endParaRPr sz="2533" b="0" i="0" dirty="0">
                    <a:latin typeface="Sassoon Infant Std" panose="020B0503020103030203" pitchFamily="34" charset="0"/>
                    <a:ea typeface="Shadows Into Light Two"/>
                    <a:cs typeface="Shadows Into Light Two"/>
                    <a:sym typeface="Shadows Into Light Two"/>
                  </a:endParaRPr>
                </a:p>
              </p:txBody>
            </p:sp>
            <p:sp>
              <p:nvSpPr>
                <p:cNvPr id="12" name="Google Shape;27;p4"/>
                <p:cNvSpPr/>
                <p:nvPr/>
              </p:nvSpPr>
              <p:spPr>
                <a:xfrm>
                  <a:off x="9239749" y="3475675"/>
                  <a:ext cx="2784300" cy="628500"/>
                </a:xfrm>
                <a:prstGeom prst="roundRect">
                  <a:avLst>
                    <a:gd name="adj" fmla="val 16667"/>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137150" tIns="137150" rIns="137150" bIns="137150" anchor="ctr" anchorCtr="0">
                  <a:noAutofit/>
                </a:bodyPr>
                <a:lstStyle/>
                <a:p>
                  <a:pPr marL="0" lvl="0" indent="0" algn="ctr" rtl="0">
                    <a:spcBef>
                      <a:spcPts val="0"/>
                    </a:spcBef>
                    <a:spcAft>
                      <a:spcPts val="0"/>
                    </a:spcAft>
                    <a:buNone/>
                  </a:pPr>
                  <a:endParaRPr sz="2533" b="0" i="0" dirty="0">
                    <a:latin typeface="Sassoon Infant Std" panose="020B0503020103030203" pitchFamily="34" charset="0"/>
                    <a:ea typeface="Shadows Into Light Two"/>
                    <a:cs typeface="Shadows Into Light Two"/>
                    <a:sym typeface="Shadows Into Light Two"/>
                  </a:endParaRPr>
                </a:p>
              </p:txBody>
            </p:sp>
          </p:grpSp>
          <p:sp>
            <p:nvSpPr>
              <p:cNvPr id="18" name="Google Shape;27;p4"/>
              <p:cNvSpPr/>
              <p:nvPr userDrawn="1"/>
            </p:nvSpPr>
            <p:spPr>
              <a:xfrm>
                <a:off x="10206069" y="2132558"/>
                <a:ext cx="2198676" cy="602857"/>
              </a:xfrm>
              <a:prstGeom prst="roundRect">
                <a:avLst>
                  <a:gd name="adj" fmla="val 16667"/>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137150" tIns="137150" rIns="137150" bIns="137150" anchor="ctr" anchorCtr="0">
                <a:noAutofit/>
              </a:bodyPr>
              <a:lstStyle/>
              <a:p>
                <a:pPr marL="0" lvl="0" indent="0" algn="ctr" rtl="0">
                  <a:spcBef>
                    <a:spcPts val="0"/>
                  </a:spcBef>
                  <a:spcAft>
                    <a:spcPts val="0"/>
                  </a:spcAft>
                  <a:buNone/>
                </a:pPr>
                <a:endParaRPr sz="2533" b="0" i="0" dirty="0">
                  <a:latin typeface="Sassoon Infant Std" panose="020B0503020103030203" pitchFamily="34" charset="0"/>
                  <a:ea typeface="Shadows Into Light Two"/>
                  <a:cs typeface="Shadows Into Light Two"/>
                  <a:sym typeface="Shadows Into Light Two"/>
                </a:endParaRPr>
              </a:p>
            </p:txBody>
          </p:sp>
        </p:grpSp>
        <p:sp>
          <p:nvSpPr>
            <p:cNvPr id="27" name="Google Shape;27;p4"/>
            <p:cNvSpPr/>
            <p:nvPr userDrawn="1"/>
          </p:nvSpPr>
          <p:spPr>
            <a:xfrm>
              <a:off x="10385082" y="2149298"/>
              <a:ext cx="1790745" cy="570642"/>
            </a:xfrm>
            <a:prstGeom prst="roundRect">
              <a:avLst>
                <a:gd name="adj" fmla="val 16667"/>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137150" tIns="137150" rIns="137150" bIns="137150" anchor="ctr" anchorCtr="0">
              <a:noAutofit/>
            </a:bodyPr>
            <a:lstStyle/>
            <a:p>
              <a:pPr marL="0" lvl="0" indent="0" algn="ctr" rtl="0">
                <a:spcBef>
                  <a:spcPts val="0"/>
                </a:spcBef>
                <a:spcAft>
                  <a:spcPts val="0"/>
                </a:spcAft>
                <a:buNone/>
              </a:pPr>
              <a:endParaRPr sz="2533" b="0" i="0" dirty="0">
                <a:latin typeface="Sassoon Infant Std" panose="020B0503020103030203" pitchFamily="34" charset="0"/>
                <a:ea typeface="Shadows Into Light Two"/>
                <a:cs typeface="Shadows Into Light Two"/>
                <a:sym typeface="Shadows Into Light Two"/>
              </a:endParaRPr>
            </a:p>
          </p:txBody>
        </p:sp>
      </p:grpSp>
      <p:sp>
        <p:nvSpPr>
          <p:cNvPr id="31" name="Google Shape;28;p4"/>
          <p:cNvSpPr/>
          <p:nvPr userDrawn="1"/>
        </p:nvSpPr>
        <p:spPr>
          <a:xfrm>
            <a:off x="2377303" y="3089095"/>
            <a:ext cx="1803113" cy="2179096"/>
          </a:xfrm>
          <a:prstGeom prst="roundRect">
            <a:avLst>
              <a:gd name="adj" fmla="val 11819"/>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91433" rIns="91433" bIns="91433" anchor="ctr" anchorCtr="0">
            <a:noAutofit/>
          </a:bodyPr>
          <a:lstStyle/>
          <a:p>
            <a:pPr marL="0" lvl="0" indent="0" algn="ctr" rtl="0">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
        <p:nvSpPr>
          <p:cNvPr id="32" name="Google Shape;28;p4"/>
          <p:cNvSpPr/>
          <p:nvPr userDrawn="1"/>
        </p:nvSpPr>
        <p:spPr>
          <a:xfrm>
            <a:off x="4287551" y="3089095"/>
            <a:ext cx="1803113" cy="2179096"/>
          </a:xfrm>
          <a:prstGeom prst="roundRect">
            <a:avLst>
              <a:gd name="adj" fmla="val 11819"/>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91433" rIns="91433" bIns="91433" anchor="ctr" anchorCtr="0">
            <a:noAutofit/>
          </a:bodyPr>
          <a:lstStyle/>
          <a:p>
            <a:pPr marL="0" lvl="0" indent="0" algn="ctr" rtl="0">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
        <p:nvSpPr>
          <p:cNvPr id="33" name="Google Shape;28;p4"/>
          <p:cNvSpPr/>
          <p:nvPr userDrawn="1"/>
        </p:nvSpPr>
        <p:spPr>
          <a:xfrm>
            <a:off x="8131799" y="3089095"/>
            <a:ext cx="1803113" cy="2179096"/>
          </a:xfrm>
          <a:prstGeom prst="roundRect">
            <a:avLst>
              <a:gd name="adj" fmla="val 11819"/>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91433" rIns="91433" bIns="91433" anchor="ctr" anchorCtr="0">
            <a:noAutofit/>
          </a:bodyPr>
          <a:lstStyle/>
          <a:p>
            <a:pPr marL="0" lvl="0" indent="0" algn="ctr" rtl="0">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
        <p:nvSpPr>
          <p:cNvPr id="34" name="Google Shape;28;p4"/>
          <p:cNvSpPr/>
          <p:nvPr userDrawn="1"/>
        </p:nvSpPr>
        <p:spPr>
          <a:xfrm>
            <a:off x="6226206" y="3089095"/>
            <a:ext cx="1803113" cy="2179096"/>
          </a:xfrm>
          <a:prstGeom prst="roundRect">
            <a:avLst>
              <a:gd name="adj" fmla="val 11819"/>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91433" rIns="91433" bIns="91433" anchor="ctr" anchorCtr="0">
            <a:noAutofit/>
          </a:bodyPr>
          <a:lstStyle/>
          <a:p>
            <a:pPr marL="0" lvl="0" indent="0" algn="ctr" rtl="0">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
        <p:nvSpPr>
          <p:cNvPr id="35" name="Google Shape;28;p4"/>
          <p:cNvSpPr/>
          <p:nvPr userDrawn="1"/>
        </p:nvSpPr>
        <p:spPr>
          <a:xfrm>
            <a:off x="10036082" y="3089095"/>
            <a:ext cx="1803113" cy="2179096"/>
          </a:xfrm>
          <a:prstGeom prst="roundRect">
            <a:avLst>
              <a:gd name="adj" fmla="val 11819"/>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91433" rIns="91433" bIns="91433" anchor="ctr" anchorCtr="0">
            <a:noAutofit/>
          </a:bodyPr>
          <a:lstStyle/>
          <a:p>
            <a:pPr marL="0" lvl="0" indent="0" algn="ctr" rtl="0">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Tree>
    <p:extLst>
      <p:ext uri="{BB962C8B-B14F-4D97-AF65-F5344CB8AC3E}">
        <p14:creationId xmlns:p14="http://schemas.microsoft.com/office/powerpoint/2010/main" val="4218841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4 Hierarchy diagram 02">
  <p:cSld name="004 Hierarchy diagram 02">
    <p:spTree>
      <p:nvGrpSpPr>
        <p:cNvPr id="1" name="Shape 36"/>
        <p:cNvGrpSpPr/>
        <p:nvPr/>
      </p:nvGrpSpPr>
      <p:grpSpPr>
        <a:xfrm>
          <a:off x="0" y="0"/>
          <a:ext cx="0" cy="0"/>
          <a:chOff x="0" y="0"/>
          <a:chExt cx="0" cy="0"/>
        </a:xfrm>
      </p:grpSpPr>
      <p:sp>
        <p:nvSpPr>
          <p:cNvPr id="24" name="Google Shape;45;p5">
            <a:extLst>
              <a:ext uri="{FF2B5EF4-FFF2-40B4-BE49-F238E27FC236}">
                <a16:creationId xmlns:a16="http://schemas.microsoft.com/office/drawing/2014/main" id="{CD13AB2F-DEA1-FD43-9197-833DDD85A2F3}"/>
              </a:ext>
            </a:extLst>
          </p:cNvPr>
          <p:cNvSpPr/>
          <p:nvPr userDrawn="1"/>
        </p:nvSpPr>
        <p:spPr>
          <a:xfrm>
            <a:off x="453482" y="1111402"/>
            <a:ext cx="5367453" cy="5320571"/>
          </a:xfrm>
          <a:prstGeom prst="roundRect">
            <a:avLst>
              <a:gd name="adj" fmla="val 16667"/>
            </a:avLst>
          </a:prstGeom>
          <a:solidFill>
            <a:schemeClr val="lt1"/>
          </a:solidFill>
          <a:ln w="28575" cap="flat" cmpd="sng">
            <a:solidFill>
              <a:schemeClr val="accent5"/>
            </a:solidFill>
            <a:prstDash val="solid"/>
            <a:round/>
            <a:headEnd type="none" w="sm" len="sm"/>
            <a:tailEnd type="none" w="sm" len="sm"/>
          </a:ln>
        </p:spPr>
        <p:txBody>
          <a:bodyPr spcFirstLastPara="1" wrap="square" lIns="91433" tIns="91433" rIns="91433" bIns="91433" anchor="ctr" anchorCtr="0">
            <a:noAutofit/>
          </a:bodyPr>
          <a:lstStyle/>
          <a:p>
            <a:pPr marL="0" marR="0" lvl="0" indent="0" algn="ctr" rtl="0">
              <a:lnSpc>
                <a:spcPct val="100000"/>
              </a:lnSpc>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
        <p:nvSpPr>
          <p:cNvPr id="25" name="Google Shape;45;p5">
            <a:extLst>
              <a:ext uri="{FF2B5EF4-FFF2-40B4-BE49-F238E27FC236}">
                <a16:creationId xmlns:a16="http://schemas.microsoft.com/office/drawing/2014/main" id="{1672A142-659B-AE4E-9735-28A130E134AD}"/>
              </a:ext>
            </a:extLst>
          </p:cNvPr>
          <p:cNvSpPr/>
          <p:nvPr userDrawn="1"/>
        </p:nvSpPr>
        <p:spPr>
          <a:xfrm>
            <a:off x="6237250" y="1111402"/>
            <a:ext cx="5367453" cy="5227053"/>
          </a:xfrm>
          <a:prstGeom prst="roundRect">
            <a:avLst>
              <a:gd name="adj" fmla="val 16667"/>
            </a:avLst>
          </a:prstGeom>
          <a:solidFill>
            <a:schemeClr val="lt1"/>
          </a:solidFill>
          <a:ln w="28575" cap="flat" cmpd="sng">
            <a:solidFill>
              <a:schemeClr val="accent5"/>
            </a:solidFill>
            <a:prstDash val="solid"/>
            <a:round/>
            <a:headEnd type="none" w="sm" len="sm"/>
            <a:tailEnd type="none" w="sm" len="sm"/>
          </a:ln>
        </p:spPr>
        <p:txBody>
          <a:bodyPr spcFirstLastPara="1" wrap="square" lIns="91433" tIns="91433" rIns="91433" bIns="91433" anchor="ctr" anchorCtr="0">
            <a:noAutofit/>
          </a:bodyPr>
          <a:lstStyle/>
          <a:p>
            <a:pPr marL="0" marR="0" lvl="0" indent="0" algn="ctr" rtl="0">
              <a:lnSpc>
                <a:spcPct val="100000"/>
              </a:lnSpc>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Tree>
    <p:extLst>
      <p:ext uri="{BB962C8B-B14F-4D97-AF65-F5344CB8AC3E}">
        <p14:creationId xmlns:p14="http://schemas.microsoft.com/office/powerpoint/2010/main" val="3483653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4 Hierarchy diagram 02" preserve="1">
  <p:cSld name="1_004 Hierarchy diagram 02">
    <p:spTree>
      <p:nvGrpSpPr>
        <p:cNvPr id="1" name="Shape 36"/>
        <p:cNvGrpSpPr/>
        <p:nvPr/>
      </p:nvGrpSpPr>
      <p:grpSpPr>
        <a:xfrm>
          <a:off x="0" y="0"/>
          <a:ext cx="0" cy="0"/>
          <a:chOff x="0" y="0"/>
          <a:chExt cx="0" cy="0"/>
        </a:xfrm>
      </p:grpSpPr>
      <p:sp>
        <p:nvSpPr>
          <p:cNvPr id="22" name="Google Shape;45;p5">
            <a:extLst>
              <a:ext uri="{FF2B5EF4-FFF2-40B4-BE49-F238E27FC236}">
                <a16:creationId xmlns:a16="http://schemas.microsoft.com/office/drawing/2014/main" id="{4AE5E5DA-25E6-464F-AA1E-2553A8256E84}"/>
              </a:ext>
            </a:extLst>
          </p:cNvPr>
          <p:cNvSpPr/>
          <p:nvPr userDrawn="1"/>
        </p:nvSpPr>
        <p:spPr>
          <a:xfrm>
            <a:off x="453483" y="3802564"/>
            <a:ext cx="5367453" cy="2541851"/>
          </a:xfrm>
          <a:prstGeom prst="roundRect">
            <a:avLst>
              <a:gd name="adj" fmla="val 16667"/>
            </a:avLst>
          </a:prstGeom>
          <a:solidFill>
            <a:schemeClr val="lt1"/>
          </a:solidFill>
          <a:ln w="28575" cap="flat" cmpd="sng">
            <a:solidFill>
              <a:schemeClr val="accent5"/>
            </a:solidFill>
            <a:prstDash val="solid"/>
            <a:round/>
            <a:headEnd type="none" w="sm" len="sm"/>
            <a:tailEnd type="none" w="sm" len="sm"/>
          </a:ln>
        </p:spPr>
        <p:txBody>
          <a:bodyPr spcFirstLastPara="1" wrap="square" lIns="91433" tIns="91433" rIns="91433" bIns="91433" anchor="ctr" anchorCtr="0">
            <a:noAutofit/>
          </a:bodyPr>
          <a:lstStyle/>
          <a:p>
            <a:pPr marL="0" marR="0" lvl="0" indent="0" algn="ctr" rtl="0">
              <a:lnSpc>
                <a:spcPct val="100000"/>
              </a:lnSpc>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
        <p:nvSpPr>
          <p:cNvPr id="23" name="Google Shape;45;p5">
            <a:extLst>
              <a:ext uri="{FF2B5EF4-FFF2-40B4-BE49-F238E27FC236}">
                <a16:creationId xmlns:a16="http://schemas.microsoft.com/office/drawing/2014/main" id="{A6C3A647-A38D-594F-9E4F-B0C02C81ED9E}"/>
              </a:ext>
            </a:extLst>
          </p:cNvPr>
          <p:cNvSpPr/>
          <p:nvPr userDrawn="1"/>
        </p:nvSpPr>
        <p:spPr>
          <a:xfrm>
            <a:off x="6237249" y="3802564"/>
            <a:ext cx="5367453" cy="2541851"/>
          </a:xfrm>
          <a:prstGeom prst="roundRect">
            <a:avLst>
              <a:gd name="adj" fmla="val 16667"/>
            </a:avLst>
          </a:prstGeom>
          <a:solidFill>
            <a:schemeClr val="lt1"/>
          </a:solidFill>
          <a:ln w="28575" cap="flat" cmpd="sng">
            <a:solidFill>
              <a:schemeClr val="accent5"/>
            </a:solidFill>
            <a:prstDash val="solid"/>
            <a:round/>
            <a:headEnd type="none" w="sm" len="sm"/>
            <a:tailEnd type="none" w="sm" len="sm"/>
          </a:ln>
        </p:spPr>
        <p:txBody>
          <a:bodyPr spcFirstLastPara="1" wrap="square" lIns="91433" tIns="91433" rIns="91433" bIns="91433" anchor="ctr" anchorCtr="0">
            <a:noAutofit/>
          </a:bodyPr>
          <a:lstStyle/>
          <a:p>
            <a:pPr marL="0" marR="0" lvl="0" indent="0" algn="ctr" rtl="0">
              <a:lnSpc>
                <a:spcPct val="100000"/>
              </a:lnSpc>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
        <p:nvSpPr>
          <p:cNvPr id="24" name="Google Shape;45;p5">
            <a:extLst>
              <a:ext uri="{FF2B5EF4-FFF2-40B4-BE49-F238E27FC236}">
                <a16:creationId xmlns:a16="http://schemas.microsoft.com/office/drawing/2014/main" id="{CD13AB2F-DEA1-FD43-9197-833DDD85A2F3}"/>
              </a:ext>
            </a:extLst>
          </p:cNvPr>
          <p:cNvSpPr/>
          <p:nvPr userDrawn="1"/>
        </p:nvSpPr>
        <p:spPr>
          <a:xfrm>
            <a:off x="453482" y="1111402"/>
            <a:ext cx="5367453" cy="2541851"/>
          </a:xfrm>
          <a:prstGeom prst="roundRect">
            <a:avLst>
              <a:gd name="adj" fmla="val 16667"/>
            </a:avLst>
          </a:prstGeom>
          <a:solidFill>
            <a:schemeClr val="lt1"/>
          </a:solidFill>
          <a:ln w="28575" cap="flat" cmpd="sng">
            <a:solidFill>
              <a:schemeClr val="accent5"/>
            </a:solidFill>
            <a:prstDash val="solid"/>
            <a:round/>
            <a:headEnd type="none" w="sm" len="sm"/>
            <a:tailEnd type="none" w="sm" len="sm"/>
          </a:ln>
        </p:spPr>
        <p:txBody>
          <a:bodyPr spcFirstLastPara="1" wrap="square" lIns="91433" tIns="91433" rIns="91433" bIns="91433" anchor="ctr" anchorCtr="0">
            <a:noAutofit/>
          </a:bodyPr>
          <a:lstStyle/>
          <a:p>
            <a:pPr marL="0" marR="0" lvl="0" indent="0" algn="ctr" rtl="0">
              <a:lnSpc>
                <a:spcPct val="100000"/>
              </a:lnSpc>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
        <p:nvSpPr>
          <p:cNvPr id="25" name="Google Shape;45;p5">
            <a:extLst>
              <a:ext uri="{FF2B5EF4-FFF2-40B4-BE49-F238E27FC236}">
                <a16:creationId xmlns:a16="http://schemas.microsoft.com/office/drawing/2014/main" id="{1672A142-659B-AE4E-9735-28A130E134AD}"/>
              </a:ext>
            </a:extLst>
          </p:cNvPr>
          <p:cNvSpPr/>
          <p:nvPr userDrawn="1"/>
        </p:nvSpPr>
        <p:spPr>
          <a:xfrm>
            <a:off x="6237250" y="1111402"/>
            <a:ext cx="5367453" cy="2541851"/>
          </a:xfrm>
          <a:prstGeom prst="roundRect">
            <a:avLst>
              <a:gd name="adj" fmla="val 16667"/>
            </a:avLst>
          </a:prstGeom>
          <a:solidFill>
            <a:schemeClr val="lt1"/>
          </a:solidFill>
          <a:ln w="28575" cap="flat" cmpd="sng">
            <a:solidFill>
              <a:schemeClr val="accent5"/>
            </a:solidFill>
            <a:prstDash val="solid"/>
            <a:round/>
            <a:headEnd type="none" w="sm" len="sm"/>
            <a:tailEnd type="none" w="sm" len="sm"/>
          </a:ln>
        </p:spPr>
        <p:txBody>
          <a:bodyPr spcFirstLastPara="1" wrap="square" lIns="91433" tIns="91433" rIns="91433" bIns="91433" anchor="ctr" anchorCtr="0">
            <a:noAutofit/>
          </a:bodyPr>
          <a:lstStyle/>
          <a:p>
            <a:pPr marL="0" marR="0" lvl="0" indent="0" algn="ctr" rtl="0">
              <a:lnSpc>
                <a:spcPct val="100000"/>
              </a:lnSpc>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Tree>
    <p:extLst>
      <p:ext uri="{BB962C8B-B14F-4D97-AF65-F5344CB8AC3E}">
        <p14:creationId xmlns:p14="http://schemas.microsoft.com/office/powerpoint/2010/main" val="74138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08 Parts of a story">
  <p:cSld name="008 Parts of a story">
    <p:spTree>
      <p:nvGrpSpPr>
        <p:cNvPr id="1" name="Shape 88"/>
        <p:cNvGrpSpPr/>
        <p:nvPr/>
      </p:nvGrpSpPr>
      <p:grpSpPr>
        <a:xfrm>
          <a:off x="0" y="0"/>
          <a:ext cx="0" cy="0"/>
          <a:chOff x="0" y="0"/>
          <a:chExt cx="0" cy="0"/>
        </a:xfrm>
      </p:grpSpPr>
      <p:sp>
        <p:nvSpPr>
          <p:cNvPr id="89" name="Google Shape;89;p9"/>
          <p:cNvSpPr/>
          <p:nvPr/>
        </p:nvSpPr>
        <p:spPr>
          <a:xfrm>
            <a:off x="621200" y="1540567"/>
            <a:ext cx="10949600" cy="4719556"/>
          </a:xfrm>
          <a:prstGeom prst="roundRect">
            <a:avLst>
              <a:gd name="adj" fmla="val 16667"/>
            </a:avLst>
          </a:prstGeom>
          <a:solidFill>
            <a:schemeClr val="lt1"/>
          </a:solidFill>
          <a:ln w="38100" cap="flat" cmpd="sng">
            <a:solidFill>
              <a:schemeClr val="accent1"/>
            </a:solidFill>
            <a:prstDash val="solid"/>
            <a:round/>
            <a:headEnd type="none" w="sm" len="sm"/>
            <a:tailEnd type="none" w="sm" len="sm"/>
          </a:ln>
        </p:spPr>
        <p:txBody>
          <a:bodyPr spcFirstLastPara="1" wrap="square" lIns="60950" tIns="60950" rIns="60950" bIns="60950" anchor="ctr" anchorCtr="0">
            <a:noAutofit/>
          </a:bodyPr>
          <a:lstStyle/>
          <a:p>
            <a:pPr marL="0" marR="0" lvl="0" indent="0" algn="ctr" rtl="0">
              <a:lnSpc>
                <a:spcPct val="100000"/>
              </a:lnSpc>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Tree>
    <p:extLst>
      <p:ext uri="{BB962C8B-B14F-4D97-AF65-F5344CB8AC3E}">
        <p14:creationId xmlns:p14="http://schemas.microsoft.com/office/powerpoint/2010/main" val="3203613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08 Parts of a story" preserve="1">
  <p:cSld name="1_008 Parts of a story">
    <p:spTree>
      <p:nvGrpSpPr>
        <p:cNvPr id="1" name="Shape 88"/>
        <p:cNvGrpSpPr/>
        <p:nvPr/>
      </p:nvGrpSpPr>
      <p:grpSpPr>
        <a:xfrm>
          <a:off x="0" y="0"/>
          <a:ext cx="0" cy="0"/>
          <a:chOff x="0" y="0"/>
          <a:chExt cx="0" cy="0"/>
        </a:xfrm>
      </p:grpSpPr>
      <p:sp>
        <p:nvSpPr>
          <p:cNvPr id="89" name="Google Shape;89;p9"/>
          <p:cNvSpPr/>
          <p:nvPr/>
        </p:nvSpPr>
        <p:spPr>
          <a:xfrm>
            <a:off x="621199" y="1540567"/>
            <a:ext cx="5315367" cy="4719556"/>
          </a:xfrm>
          <a:prstGeom prst="roundRect">
            <a:avLst>
              <a:gd name="adj" fmla="val 16667"/>
            </a:avLst>
          </a:prstGeom>
          <a:solidFill>
            <a:schemeClr val="lt1"/>
          </a:solidFill>
          <a:ln w="38100" cap="flat" cmpd="sng">
            <a:solidFill>
              <a:schemeClr val="accent1"/>
            </a:solidFill>
            <a:prstDash val="solid"/>
            <a:round/>
            <a:headEnd type="none" w="sm" len="sm"/>
            <a:tailEnd type="none" w="sm" len="sm"/>
          </a:ln>
        </p:spPr>
        <p:txBody>
          <a:bodyPr spcFirstLastPara="1" wrap="square" lIns="60950" tIns="60950" rIns="60950" bIns="60950" anchor="ctr" anchorCtr="0">
            <a:noAutofit/>
          </a:bodyPr>
          <a:lstStyle/>
          <a:p>
            <a:pPr marL="0" marR="0" lvl="0" indent="0" algn="ctr" rtl="0">
              <a:lnSpc>
                <a:spcPct val="100000"/>
              </a:lnSpc>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
        <p:nvSpPr>
          <p:cNvPr id="3" name="Google Shape;89;p9">
            <a:extLst>
              <a:ext uri="{FF2B5EF4-FFF2-40B4-BE49-F238E27FC236}">
                <a16:creationId xmlns:a16="http://schemas.microsoft.com/office/drawing/2014/main" id="{FE28F9E5-BA92-124D-9F74-15575E5C5AB2}"/>
              </a:ext>
            </a:extLst>
          </p:cNvPr>
          <p:cNvSpPr/>
          <p:nvPr userDrawn="1"/>
        </p:nvSpPr>
        <p:spPr>
          <a:xfrm>
            <a:off x="6255433" y="1540567"/>
            <a:ext cx="5315367" cy="4719556"/>
          </a:xfrm>
          <a:prstGeom prst="roundRect">
            <a:avLst>
              <a:gd name="adj" fmla="val 16667"/>
            </a:avLst>
          </a:prstGeom>
          <a:solidFill>
            <a:schemeClr val="lt1"/>
          </a:solidFill>
          <a:ln w="38100" cap="flat" cmpd="sng">
            <a:solidFill>
              <a:schemeClr val="accent1"/>
            </a:solidFill>
            <a:prstDash val="solid"/>
            <a:round/>
            <a:headEnd type="none" w="sm" len="sm"/>
            <a:tailEnd type="none" w="sm" len="sm"/>
          </a:ln>
        </p:spPr>
        <p:txBody>
          <a:bodyPr spcFirstLastPara="1" wrap="square" lIns="60950" tIns="60950" rIns="60950" bIns="60950" anchor="ctr" anchorCtr="0">
            <a:noAutofit/>
          </a:bodyPr>
          <a:lstStyle/>
          <a:p>
            <a:pPr marL="0" marR="0" lvl="0" indent="0" algn="ctr" rtl="0">
              <a:lnSpc>
                <a:spcPct val="100000"/>
              </a:lnSpc>
              <a:spcBef>
                <a:spcPts val="0"/>
              </a:spcBef>
              <a:spcAft>
                <a:spcPts val="0"/>
              </a:spcAft>
              <a:buNone/>
            </a:pPr>
            <a:endParaRPr sz="1800" b="0" i="0" dirty="0">
              <a:latin typeface="Sassoon Infant Std" panose="020B0503020103030203" pitchFamily="34" charset="0"/>
              <a:ea typeface="Questrial"/>
              <a:cs typeface="Questrial"/>
              <a:sym typeface="Questrial"/>
            </a:endParaRPr>
          </a:p>
        </p:txBody>
      </p:sp>
    </p:spTree>
    <p:extLst>
      <p:ext uri="{BB962C8B-B14F-4D97-AF65-F5344CB8AC3E}">
        <p14:creationId xmlns:p14="http://schemas.microsoft.com/office/powerpoint/2010/main" val="766605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08"/>
        <p:cNvGrpSpPr/>
        <p:nvPr/>
      </p:nvGrpSpPr>
      <p:grpSpPr>
        <a:xfrm>
          <a:off x="0" y="0"/>
          <a:ext cx="0" cy="0"/>
          <a:chOff x="0" y="0"/>
          <a:chExt cx="0" cy="0"/>
        </a:xfrm>
      </p:grpSpPr>
      <p:sp>
        <p:nvSpPr>
          <p:cNvPr id="209" name="Google Shape;209;p18"/>
          <p:cNvSpPr/>
          <p:nvPr/>
        </p:nvSpPr>
        <p:spPr>
          <a:xfrm>
            <a:off x="513500" y="1400433"/>
            <a:ext cx="11165000" cy="4912400"/>
          </a:xfrm>
          <a:prstGeom prst="roundRect">
            <a:avLst>
              <a:gd name="adj" fmla="val 3944"/>
            </a:avLst>
          </a:prstGeom>
          <a:solidFill>
            <a:schemeClr val="lt1"/>
          </a:solidFill>
          <a:ln w="38100" cap="flat" cmpd="sng">
            <a:solidFill>
              <a:schemeClr val="accent5"/>
            </a:solidFill>
            <a:prstDash val="solid"/>
            <a:round/>
            <a:headEnd type="none" w="sm" len="sm"/>
            <a:tailEnd type="none" w="sm" len="sm"/>
          </a:ln>
        </p:spPr>
        <p:txBody>
          <a:bodyPr spcFirstLastPara="1" wrap="square" lIns="60950" tIns="60950" rIns="60950" bIns="60950" anchor="ctr" anchorCtr="0">
            <a:noAutofit/>
          </a:bodyPr>
          <a:lstStyle/>
          <a:p>
            <a:pPr marL="0" lvl="0" indent="0" algn="l" rtl="0">
              <a:spcBef>
                <a:spcPts val="0"/>
              </a:spcBef>
              <a:spcAft>
                <a:spcPts val="0"/>
              </a:spcAft>
              <a:buNone/>
            </a:pPr>
            <a:endParaRPr sz="1200" b="0" i="0" dirty="0">
              <a:latin typeface="Sassoon Infant Std" panose="020B0503020103030203" pitchFamily="34" charset="0"/>
            </a:endParaRPr>
          </a:p>
        </p:txBody>
      </p:sp>
    </p:spTree>
    <p:extLst>
      <p:ext uri="{BB962C8B-B14F-4D97-AF65-F5344CB8AC3E}">
        <p14:creationId xmlns:p14="http://schemas.microsoft.com/office/powerpoint/2010/main" val="2630261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rot="2700000">
            <a:off x="-349693" y="-3323155"/>
            <a:ext cx="12863685" cy="13455344"/>
          </a:xfrm>
          <a:custGeom>
            <a:avLst/>
            <a:gdLst/>
            <a:ahLst/>
            <a:cxnLst/>
            <a:rect l="l" t="t" r="r" b="b"/>
            <a:pathLst>
              <a:path w="19284804" h="20171799" extrusionOk="0">
                <a:moveTo>
                  <a:pt x="18688411" y="6171208"/>
                </a:moveTo>
                <a:lnTo>
                  <a:pt x="19284804" y="6767601"/>
                </a:lnTo>
                <a:lnTo>
                  <a:pt x="19284804" y="7780415"/>
                </a:lnTo>
                <a:lnTo>
                  <a:pt x="18688411" y="8376807"/>
                </a:lnTo>
                <a:close/>
                <a:moveTo>
                  <a:pt x="15573677" y="3056473"/>
                </a:moveTo>
                <a:lnTo>
                  <a:pt x="16170071" y="3652868"/>
                </a:lnTo>
                <a:lnTo>
                  <a:pt x="16170071" y="10895147"/>
                </a:lnTo>
                <a:lnTo>
                  <a:pt x="15573676" y="11491542"/>
                </a:lnTo>
                <a:close/>
                <a:moveTo>
                  <a:pt x="12458939" y="58264"/>
                </a:moveTo>
                <a:lnTo>
                  <a:pt x="12517204" y="0"/>
                </a:lnTo>
                <a:lnTo>
                  <a:pt x="13055335" y="538132"/>
                </a:lnTo>
                <a:lnTo>
                  <a:pt x="13055335" y="14009883"/>
                </a:lnTo>
                <a:lnTo>
                  <a:pt x="12458941" y="14606277"/>
                </a:lnTo>
                <a:close/>
                <a:moveTo>
                  <a:pt x="9344205" y="3172998"/>
                </a:moveTo>
                <a:lnTo>
                  <a:pt x="9940599" y="2576605"/>
                </a:lnTo>
                <a:lnTo>
                  <a:pt x="9940599" y="17124619"/>
                </a:lnTo>
                <a:lnTo>
                  <a:pt x="9344206" y="17721012"/>
                </a:lnTo>
                <a:close/>
                <a:moveTo>
                  <a:pt x="6229471" y="6287733"/>
                </a:moveTo>
                <a:lnTo>
                  <a:pt x="6825865" y="5691339"/>
                </a:lnTo>
                <a:lnTo>
                  <a:pt x="6825865" y="20171799"/>
                </a:lnTo>
                <a:lnTo>
                  <a:pt x="6229472" y="19575405"/>
                </a:lnTo>
                <a:close/>
                <a:moveTo>
                  <a:pt x="3114736" y="9402468"/>
                </a:moveTo>
                <a:lnTo>
                  <a:pt x="3711130" y="8806074"/>
                </a:lnTo>
                <a:lnTo>
                  <a:pt x="3711131" y="17057064"/>
                </a:lnTo>
                <a:lnTo>
                  <a:pt x="3114736" y="16460670"/>
                </a:lnTo>
                <a:close/>
                <a:moveTo>
                  <a:pt x="0" y="12517204"/>
                </a:moveTo>
                <a:lnTo>
                  <a:pt x="596395" y="11920809"/>
                </a:lnTo>
                <a:lnTo>
                  <a:pt x="596395" y="13942328"/>
                </a:lnTo>
                <a:lnTo>
                  <a:pt x="0" y="13345934"/>
                </a:lnTo>
                <a:close/>
              </a:path>
            </a:pathLst>
          </a:custGeom>
          <a:solidFill>
            <a:schemeClr val="accent2"/>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933" b="0" i="0" u="none" strike="noStrike" cap="none" dirty="0">
              <a:solidFill>
                <a:srgbClr val="000000"/>
              </a:solidFill>
              <a:latin typeface="Sassoon Infant Std" panose="020B0503020103030203" pitchFamily="34" charset="0"/>
              <a:ea typeface="Arial"/>
              <a:cs typeface="Arial"/>
              <a:sym typeface="Arial"/>
            </a:endParaRPr>
          </a:p>
        </p:txBody>
      </p:sp>
      <p:sp>
        <p:nvSpPr>
          <p:cNvPr id="7" name="Google Shape;7;p1"/>
          <p:cNvSpPr/>
          <p:nvPr/>
        </p:nvSpPr>
        <p:spPr>
          <a:xfrm rot="2700000">
            <a:off x="301424" y="-2974019"/>
            <a:ext cx="10786041" cy="12551988"/>
          </a:xfrm>
          <a:custGeom>
            <a:avLst/>
            <a:gdLst/>
            <a:ahLst/>
            <a:cxnLst/>
            <a:rect l="l" t="t" r="r" b="b"/>
            <a:pathLst>
              <a:path w="16170069" h="18817518" extrusionOk="0">
                <a:moveTo>
                  <a:pt x="15573675" y="3114735"/>
                </a:moveTo>
                <a:lnTo>
                  <a:pt x="16170069" y="3711130"/>
                </a:lnTo>
                <a:lnTo>
                  <a:pt x="16170069" y="8876919"/>
                </a:lnTo>
                <a:lnTo>
                  <a:pt x="15573674" y="9473314"/>
                </a:lnTo>
                <a:close/>
                <a:moveTo>
                  <a:pt x="12458940" y="0"/>
                </a:moveTo>
                <a:lnTo>
                  <a:pt x="13055333" y="596394"/>
                </a:lnTo>
                <a:lnTo>
                  <a:pt x="13055334" y="11991655"/>
                </a:lnTo>
                <a:lnTo>
                  <a:pt x="12458939" y="12588049"/>
                </a:lnTo>
                <a:close/>
                <a:moveTo>
                  <a:pt x="9344205" y="1154769"/>
                </a:moveTo>
                <a:lnTo>
                  <a:pt x="9940598" y="558375"/>
                </a:lnTo>
                <a:lnTo>
                  <a:pt x="9940599" y="15106390"/>
                </a:lnTo>
                <a:lnTo>
                  <a:pt x="9344204" y="15702784"/>
                </a:lnTo>
                <a:close/>
                <a:moveTo>
                  <a:pt x="6229470" y="4269504"/>
                </a:moveTo>
                <a:lnTo>
                  <a:pt x="6825864" y="3673110"/>
                </a:lnTo>
                <a:lnTo>
                  <a:pt x="6825864" y="18221124"/>
                </a:lnTo>
                <a:lnTo>
                  <a:pt x="6229470" y="18817518"/>
                </a:lnTo>
                <a:close/>
                <a:moveTo>
                  <a:pt x="3114735" y="7384239"/>
                </a:moveTo>
                <a:lnTo>
                  <a:pt x="3711129" y="6787845"/>
                </a:lnTo>
                <a:lnTo>
                  <a:pt x="3711128" y="17115326"/>
                </a:lnTo>
                <a:lnTo>
                  <a:pt x="3114735" y="16518933"/>
                </a:lnTo>
                <a:close/>
                <a:moveTo>
                  <a:pt x="0" y="10498974"/>
                </a:moveTo>
                <a:lnTo>
                  <a:pt x="596393" y="9902580"/>
                </a:lnTo>
                <a:lnTo>
                  <a:pt x="596393" y="14000591"/>
                </a:lnTo>
                <a:lnTo>
                  <a:pt x="0" y="13404198"/>
                </a:lnTo>
                <a:close/>
              </a:path>
            </a:pathLst>
          </a:custGeom>
          <a:solidFill>
            <a:schemeClr val="accent3"/>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933" b="0" i="0" u="none" strike="noStrike" cap="none" dirty="0">
              <a:solidFill>
                <a:srgbClr val="000000"/>
              </a:solidFill>
              <a:latin typeface="Sassoon Infant Std" panose="020B0503020103030203" pitchFamily="34" charset="0"/>
              <a:ea typeface="Arial"/>
              <a:cs typeface="Arial"/>
              <a:sym typeface="Arial"/>
            </a:endParaRPr>
          </a:p>
        </p:txBody>
      </p:sp>
      <p:sp>
        <p:nvSpPr>
          <p:cNvPr id="8" name="Google Shape;8;p1"/>
          <p:cNvSpPr/>
          <p:nvPr/>
        </p:nvSpPr>
        <p:spPr>
          <a:xfrm rot="2700000">
            <a:off x="1060479" y="-2692815"/>
            <a:ext cx="10786040" cy="12429201"/>
          </a:xfrm>
          <a:custGeom>
            <a:avLst/>
            <a:gdLst/>
            <a:ahLst/>
            <a:cxnLst/>
            <a:rect l="l" t="t" r="r" b="b"/>
            <a:pathLst>
              <a:path w="16170068" h="18633440" extrusionOk="0">
                <a:moveTo>
                  <a:pt x="15573674" y="4632848"/>
                </a:moveTo>
                <a:lnTo>
                  <a:pt x="16170068" y="5229241"/>
                </a:lnTo>
                <a:lnTo>
                  <a:pt x="16170068" y="8318544"/>
                </a:lnTo>
                <a:lnTo>
                  <a:pt x="15573674" y="8914939"/>
                </a:lnTo>
                <a:close/>
                <a:moveTo>
                  <a:pt x="12458940" y="1518113"/>
                </a:moveTo>
                <a:lnTo>
                  <a:pt x="13055333" y="2114507"/>
                </a:lnTo>
                <a:lnTo>
                  <a:pt x="13055333" y="11433279"/>
                </a:lnTo>
                <a:lnTo>
                  <a:pt x="12458940" y="12029672"/>
                </a:lnTo>
                <a:close/>
                <a:moveTo>
                  <a:pt x="9344205" y="596393"/>
                </a:moveTo>
                <a:lnTo>
                  <a:pt x="9940598" y="0"/>
                </a:lnTo>
                <a:lnTo>
                  <a:pt x="9940599" y="14548014"/>
                </a:lnTo>
                <a:lnTo>
                  <a:pt x="9344204" y="15144408"/>
                </a:lnTo>
                <a:close/>
                <a:moveTo>
                  <a:pt x="6229469" y="3711129"/>
                </a:moveTo>
                <a:lnTo>
                  <a:pt x="6825864" y="3114734"/>
                </a:lnTo>
                <a:lnTo>
                  <a:pt x="6825863" y="17662749"/>
                </a:lnTo>
                <a:lnTo>
                  <a:pt x="6229469" y="18259143"/>
                </a:lnTo>
                <a:close/>
                <a:moveTo>
                  <a:pt x="3114736" y="6825862"/>
                </a:moveTo>
                <a:lnTo>
                  <a:pt x="3711129" y="6229469"/>
                </a:lnTo>
                <a:lnTo>
                  <a:pt x="3711130" y="18633440"/>
                </a:lnTo>
                <a:lnTo>
                  <a:pt x="3114736" y="18037046"/>
                </a:lnTo>
                <a:close/>
                <a:moveTo>
                  <a:pt x="0" y="9940598"/>
                </a:moveTo>
                <a:lnTo>
                  <a:pt x="596393" y="9344205"/>
                </a:lnTo>
                <a:lnTo>
                  <a:pt x="596393" y="15518704"/>
                </a:lnTo>
                <a:lnTo>
                  <a:pt x="0" y="14922310"/>
                </a:lnTo>
                <a:close/>
              </a:path>
            </a:pathLst>
          </a:custGeom>
          <a:solidFill>
            <a:schemeClr val="accent2">
              <a:lumMod val="75000"/>
            </a:schemeClr>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933" b="0" i="0" u="none" strike="noStrike" cap="none" dirty="0">
              <a:solidFill>
                <a:srgbClr val="000000"/>
              </a:solidFill>
              <a:latin typeface="Sassoon Infant Std" panose="020B0503020103030203" pitchFamily="34" charset="0"/>
              <a:ea typeface="Arial"/>
              <a:cs typeface="Arial"/>
              <a:sym typeface="Arial"/>
            </a:endParaRPr>
          </a:p>
        </p:txBody>
      </p:sp>
      <p:sp>
        <p:nvSpPr>
          <p:cNvPr id="9" name="Google Shape;9;p1"/>
          <p:cNvSpPr/>
          <p:nvPr/>
        </p:nvSpPr>
        <p:spPr>
          <a:xfrm>
            <a:off x="264800" y="251500"/>
            <a:ext cx="11662400" cy="6355000"/>
          </a:xfrm>
          <a:prstGeom prst="roundRect">
            <a:avLst>
              <a:gd name="adj" fmla="val 4451"/>
            </a:avLst>
          </a:prstGeom>
          <a:solidFill>
            <a:schemeClr val="lt1"/>
          </a:solidFill>
          <a:ln>
            <a:noFill/>
          </a:ln>
        </p:spPr>
        <p:txBody>
          <a:bodyPr spcFirstLastPara="1" wrap="square" lIns="60950" tIns="60950" rIns="60950" bIns="60950" anchor="ctr" anchorCtr="0">
            <a:noAutofit/>
          </a:bodyPr>
          <a:lstStyle/>
          <a:p>
            <a:pPr marL="0" lvl="0" indent="0" algn="l" rtl="0">
              <a:spcBef>
                <a:spcPts val="0"/>
              </a:spcBef>
              <a:spcAft>
                <a:spcPts val="0"/>
              </a:spcAft>
              <a:buNone/>
            </a:pPr>
            <a:endParaRPr sz="1200" b="0" i="0" dirty="0">
              <a:latin typeface="Sassoon Infant Std" panose="020B0503020103030203" pitchFamily="34" charset="0"/>
            </a:endParaRPr>
          </a:p>
        </p:txBody>
      </p:sp>
      <p:sp>
        <p:nvSpPr>
          <p:cNvPr id="10" name="Google Shape;10;p1"/>
          <p:cNvSpPr txBox="1">
            <a:spLocks noGrp="1"/>
          </p:cNvSpPr>
          <p:nvPr>
            <p:ph type="sldNum" idx="12"/>
          </p:nvPr>
        </p:nvSpPr>
        <p:spPr>
          <a:xfrm>
            <a:off x="11296611" y="6217623"/>
            <a:ext cx="731800" cy="524600"/>
          </a:xfrm>
          <a:prstGeom prst="rect">
            <a:avLst/>
          </a:prstGeom>
          <a:noFill/>
          <a:ln>
            <a:noFill/>
          </a:ln>
        </p:spPr>
        <p:txBody>
          <a:bodyPr spcFirstLastPara="1" wrap="square" lIns="182850" tIns="182850" rIns="182850" bIns="182850" anchor="ctr" anchorCtr="0">
            <a:noAutofit/>
          </a:bodyPr>
          <a:lstStyle>
            <a:lvl1pPr lvl="0" algn="r">
              <a:buNone/>
              <a:defRPr sz="1333" b="0" i="0">
                <a:solidFill>
                  <a:schemeClr val="dk2"/>
                </a:solidFill>
                <a:latin typeface="Sassoon Infant Std" panose="020B0503020103030203" pitchFamily="34" charset="0"/>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113716644"/>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80" r:id="rId3"/>
    <p:sldLayoutId id="2147483683" r:id="rId4"/>
    <p:sldLayoutId id="2147483664" r:id="rId5"/>
    <p:sldLayoutId id="2147483684" r:id="rId6"/>
    <p:sldLayoutId id="2147483668" r:id="rId7"/>
    <p:sldLayoutId id="2147483681" r:id="rId8"/>
    <p:sldLayoutId id="2147483677" r:id="rId9"/>
    <p:sldLayoutId id="214748368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rot="2700000">
            <a:off x="-349693" y="-3323155"/>
            <a:ext cx="12863685" cy="13455344"/>
          </a:xfrm>
          <a:custGeom>
            <a:avLst/>
            <a:gdLst/>
            <a:ahLst/>
            <a:cxnLst/>
            <a:rect l="l" t="t" r="r" b="b"/>
            <a:pathLst>
              <a:path w="19284804" h="20171799" extrusionOk="0">
                <a:moveTo>
                  <a:pt x="18688411" y="6171208"/>
                </a:moveTo>
                <a:lnTo>
                  <a:pt x="19284804" y="6767601"/>
                </a:lnTo>
                <a:lnTo>
                  <a:pt x="19284804" y="7780415"/>
                </a:lnTo>
                <a:lnTo>
                  <a:pt x="18688411" y="8376807"/>
                </a:lnTo>
                <a:close/>
                <a:moveTo>
                  <a:pt x="15573677" y="3056473"/>
                </a:moveTo>
                <a:lnTo>
                  <a:pt x="16170071" y="3652868"/>
                </a:lnTo>
                <a:lnTo>
                  <a:pt x="16170071" y="10895147"/>
                </a:lnTo>
                <a:lnTo>
                  <a:pt x="15573676" y="11491542"/>
                </a:lnTo>
                <a:close/>
                <a:moveTo>
                  <a:pt x="12458939" y="58264"/>
                </a:moveTo>
                <a:lnTo>
                  <a:pt x="12517204" y="0"/>
                </a:lnTo>
                <a:lnTo>
                  <a:pt x="13055335" y="538132"/>
                </a:lnTo>
                <a:lnTo>
                  <a:pt x="13055335" y="14009883"/>
                </a:lnTo>
                <a:lnTo>
                  <a:pt x="12458941" y="14606277"/>
                </a:lnTo>
                <a:close/>
                <a:moveTo>
                  <a:pt x="9344205" y="3172998"/>
                </a:moveTo>
                <a:lnTo>
                  <a:pt x="9940599" y="2576605"/>
                </a:lnTo>
                <a:lnTo>
                  <a:pt x="9940599" y="17124619"/>
                </a:lnTo>
                <a:lnTo>
                  <a:pt x="9344206" y="17721012"/>
                </a:lnTo>
                <a:close/>
                <a:moveTo>
                  <a:pt x="6229471" y="6287733"/>
                </a:moveTo>
                <a:lnTo>
                  <a:pt x="6825865" y="5691339"/>
                </a:lnTo>
                <a:lnTo>
                  <a:pt x="6825865" y="20171799"/>
                </a:lnTo>
                <a:lnTo>
                  <a:pt x="6229472" y="19575405"/>
                </a:lnTo>
                <a:close/>
                <a:moveTo>
                  <a:pt x="3114736" y="9402468"/>
                </a:moveTo>
                <a:lnTo>
                  <a:pt x="3711130" y="8806074"/>
                </a:lnTo>
                <a:lnTo>
                  <a:pt x="3711131" y="17057064"/>
                </a:lnTo>
                <a:lnTo>
                  <a:pt x="3114736" y="16460670"/>
                </a:lnTo>
                <a:close/>
                <a:moveTo>
                  <a:pt x="0" y="12517204"/>
                </a:moveTo>
                <a:lnTo>
                  <a:pt x="596395" y="11920809"/>
                </a:lnTo>
                <a:lnTo>
                  <a:pt x="596395" y="13942328"/>
                </a:lnTo>
                <a:lnTo>
                  <a:pt x="0" y="13345934"/>
                </a:lnTo>
                <a:close/>
              </a:path>
            </a:pathLst>
          </a:custGeom>
          <a:solidFill>
            <a:schemeClr val="accent2"/>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933" b="0" i="0" u="none" strike="noStrike" cap="none" dirty="0">
              <a:solidFill>
                <a:srgbClr val="000000"/>
              </a:solidFill>
              <a:latin typeface="Sassoon Infant Std" panose="020B0503020103030203" pitchFamily="34" charset="0"/>
              <a:ea typeface="Arial"/>
              <a:cs typeface="Arial"/>
              <a:sym typeface="Arial"/>
            </a:endParaRPr>
          </a:p>
        </p:txBody>
      </p:sp>
      <p:sp>
        <p:nvSpPr>
          <p:cNvPr id="7" name="Google Shape;7;p1"/>
          <p:cNvSpPr/>
          <p:nvPr/>
        </p:nvSpPr>
        <p:spPr>
          <a:xfrm rot="2700000">
            <a:off x="301424" y="-2974019"/>
            <a:ext cx="10786041" cy="12551988"/>
          </a:xfrm>
          <a:custGeom>
            <a:avLst/>
            <a:gdLst/>
            <a:ahLst/>
            <a:cxnLst/>
            <a:rect l="l" t="t" r="r" b="b"/>
            <a:pathLst>
              <a:path w="16170069" h="18817518" extrusionOk="0">
                <a:moveTo>
                  <a:pt x="15573675" y="3114735"/>
                </a:moveTo>
                <a:lnTo>
                  <a:pt x="16170069" y="3711130"/>
                </a:lnTo>
                <a:lnTo>
                  <a:pt x="16170069" y="8876919"/>
                </a:lnTo>
                <a:lnTo>
                  <a:pt x="15573674" y="9473314"/>
                </a:lnTo>
                <a:close/>
                <a:moveTo>
                  <a:pt x="12458940" y="0"/>
                </a:moveTo>
                <a:lnTo>
                  <a:pt x="13055333" y="596394"/>
                </a:lnTo>
                <a:lnTo>
                  <a:pt x="13055334" y="11991655"/>
                </a:lnTo>
                <a:lnTo>
                  <a:pt x="12458939" y="12588049"/>
                </a:lnTo>
                <a:close/>
                <a:moveTo>
                  <a:pt x="9344205" y="1154769"/>
                </a:moveTo>
                <a:lnTo>
                  <a:pt x="9940598" y="558375"/>
                </a:lnTo>
                <a:lnTo>
                  <a:pt x="9940599" y="15106390"/>
                </a:lnTo>
                <a:lnTo>
                  <a:pt x="9344204" y="15702784"/>
                </a:lnTo>
                <a:close/>
                <a:moveTo>
                  <a:pt x="6229470" y="4269504"/>
                </a:moveTo>
                <a:lnTo>
                  <a:pt x="6825864" y="3673110"/>
                </a:lnTo>
                <a:lnTo>
                  <a:pt x="6825864" y="18221124"/>
                </a:lnTo>
                <a:lnTo>
                  <a:pt x="6229470" y="18817518"/>
                </a:lnTo>
                <a:close/>
                <a:moveTo>
                  <a:pt x="3114735" y="7384239"/>
                </a:moveTo>
                <a:lnTo>
                  <a:pt x="3711129" y="6787845"/>
                </a:lnTo>
                <a:lnTo>
                  <a:pt x="3711128" y="17115326"/>
                </a:lnTo>
                <a:lnTo>
                  <a:pt x="3114735" y="16518933"/>
                </a:lnTo>
                <a:close/>
                <a:moveTo>
                  <a:pt x="0" y="10498974"/>
                </a:moveTo>
                <a:lnTo>
                  <a:pt x="596393" y="9902580"/>
                </a:lnTo>
                <a:lnTo>
                  <a:pt x="596393" y="14000591"/>
                </a:lnTo>
                <a:lnTo>
                  <a:pt x="0" y="13404198"/>
                </a:lnTo>
                <a:close/>
              </a:path>
            </a:pathLst>
          </a:custGeom>
          <a:solidFill>
            <a:schemeClr val="accent3"/>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933" b="0" i="0" u="none" strike="noStrike" cap="none" dirty="0">
              <a:solidFill>
                <a:srgbClr val="000000"/>
              </a:solidFill>
              <a:latin typeface="Sassoon Infant Std" panose="020B0503020103030203" pitchFamily="34" charset="0"/>
              <a:ea typeface="Arial"/>
              <a:cs typeface="Arial"/>
              <a:sym typeface="Arial"/>
            </a:endParaRPr>
          </a:p>
        </p:txBody>
      </p:sp>
      <p:sp>
        <p:nvSpPr>
          <p:cNvPr id="8" name="Google Shape;8;p1"/>
          <p:cNvSpPr/>
          <p:nvPr/>
        </p:nvSpPr>
        <p:spPr>
          <a:xfrm rot="2700000">
            <a:off x="1060479" y="-2692815"/>
            <a:ext cx="10786040" cy="12429201"/>
          </a:xfrm>
          <a:custGeom>
            <a:avLst/>
            <a:gdLst/>
            <a:ahLst/>
            <a:cxnLst/>
            <a:rect l="l" t="t" r="r" b="b"/>
            <a:pathLst>
              <a:path w="16170068" h="18633440" extrusionOk="0">
                <a:moveTo>
                  <a:pt x="15573674" y="4632848"/>
                </a:moveTo>
                <a:lnTo>
                  <a:pt x="16170068" y="5229241"/>
                </a:lnTo>
                <a:lnTo>
                  <a:pt x="16170068" y="8318544"/>
                </a:lnTo>
                <a:lnTo>
                  <a:pt x="15573674" y="8914939"/>
                </a:lnTo>
                <a:close/>
                <a:moveTo>
                  <a:pt x="12458940" y="1518113"/>
                </a:moveTo>
                <a:lnTo>
                  <a:pt x="13055333" y="2114507"/>
                </a:lnTo>
                <a:lnTo>
                  <a:pt x="13055333" y="11433279"/>
                </a:lnTo>
                <a:lnTo>
                  <a:pt x="12458940" y="12029672"/>
                </a:lnTo>
                <a:close/>
                <a:moveTo>
                  <a:pt x="9344205" y="596393"/>
                </a:moveTo>
                <a:lnTo>
                  <a:pt x="9940598" y="0"/>
                </a:lnTo>
                <a:lnTo>
                  <a:pt x="9940599" y="14548014"/>
                </a:lnTo>
                <a:lnTo>
                  <a:pt x="9344204" y="15144408"/>
                </a:lnTo>
                <a:close/>
                <a:moveTo>
                  <a:pt x="6229469" y="3711129"/>
                </a:moveTo>
                <a:lnTo>
                  <a:pt x="6825864" y="3114734"/>
                </a:lnTo>
                <a:lnTo>
                  <a:pt x="6825863" y="17662749"/>
                </a:lnTo>
                <a:lnTo>
                  <a:pt x="6229469" y="18259143"/>
                </a:lnTo>
                <a:close/>
                <a:moveTo>
                  <a:pt x="3114736" y="6825862"/>
                </a:moveTo>
                <a:lnTo>
                  <a:pt x="3711129" y="6229469"/>
                </a:lnTo>
                <a:lnTo>
                  <a:pt x="3711130" y="18633440"/>
                </a:lnTo>
                <a:lnTo>
                  <a:pt x="3114736" y="18037046"/>
                </a:lnTo>
                <a:close/>
                <a:moveTo>
                  <a:pt x="0" y="9940598"/>
                </a:moveTo>
                <a:lnTo>
                  <a:pt x="596393" y="9344205"/>
                </a:lnTo>
                <a:lnTo>
                  <a:pt x="596393" y="15518704"/>
                </a:lnTo>
                <a:lnTo>
                  <a:pt x="0" y="14922310"/>
                </a:lnTo>
                <a:close/>
              </a:path>
            </a:pathLst>
          </a:custGeom>
          <a:solidFill>
            <a:schemeClr val="accent2">
              <a:lumMod val="75000"/>
            </a:schemeClr>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933" b="0" i="0" u="none" strike="noStrike" cap="none" dirty="0">
              <a:solidFill>
                <a:srgbClr val="000000"/>
              </a:solidFill>
              <a:latin typeface="Sassoon Infant Std" panose="020B0503020103030203" pitchFamily="34" charset="0"/>
              <a:ea typeface="Arial"/>
              <a:cs typeface="Arial"/>
              <a:sym typeface="Arial"/>
            </a:endParaRPr>
          </a:p>
        </p:txBody>
      </p:sp>
      <p:sp>
        <p:nvSpPr>
          <p:cNvPr id="9" name="Google Shape;9;p1"/>
          <p:cNvSpPr/>
          <p:nvPr/>
        </p:nvSpPr>
        <p:spPr>
          <a:xfrm>
            <a:off x="264800" y="251500"/>
            <a:ext cx="11662400" cy="6355000"/>
          </a:xfrm>
          <a:prstGeom prst="roundRect">
            <a:avLst>
              <a:gd name="adj" fmla="val 4451"/>
            </a:avLst>
          </a:prstGeom>
          <a:solidFill>
            <a:schemeClr val="lt1"/>
          </a:solidFill>
          <a:ln>
            <a:noFill/>
          </a:ln>
        </p:spPr>
        <p:txBody>
          <a:bodyPr spcFirstLastPara="1" wrap="square" lIns="60950" tIns="60950" rIns="60950" bIns="60950" anchor="ctr" anchorCtr="0">
            <a:noAutofit/>
          </a:bodyPr>
          <a:lstStyle/>
          <a:p>
            <a:pPr marL="0" lvl="0" indent="0" algn="l" rtl="0">
              <a:spcBef>
                <a:spcPts val="0"/>
              </a:spcBef>
              <a:spcAft>
                <a:spcPts val="0"/>
              </a:spcAft>
              <a:buNone/>
            </a:pPr>
            <a:endParaRPr sz="1200" b="0" i="0" dirty="0">
              <a:latin typeface="Sassoon Infant Std" panose="020B0503020103030203" pitchFamily="34" charset="0"/>
            </a:endParaRPr>
          </a:p>
        </p:txBody>
      </p:sp>
      <p:sp>
        <p:nvSpPr>
          <p:cNvPr id="10" name="Google Shape;10;p1"/>
          <p:cNvSpPr txBox="1">
            <a:spLocks noGrp="1"/>
          </p:cNvSpPr>
          <p:nvPr>
            <p:ph type="sldNum" idx="12"/>
          </p:nvPr>
        </p:nvSpPr>
        <p:spPr>
          <a:xfrm>
            <a:off x="11296611" y="6217623"/>
            <a:ext cx="731800" cy="524600"/>
          </a:xfrm>
          <a:prstGeom prst="rect">
            <a:avLst/>
          </a:prstGeom>
          <a:noFill/>
          <a:ln>
            <a:noFill/>
          </a:ln>
        </p:spPr>
        <p:txBody>
          <a:bodyPr spcFirstLastPara="1" wrap="square" lIns="182850" tIns="182850" rIns="182850" bIns="182850" anchor="ctr" anchorCtr="0">
            <a:noAutofit/>
          </a:bodyPr>
          <a:lstStyle>
            <a:lvl1pPr lvl="0" algn="r">
              <a:buNone/>
              <a:defRPr sz="1333" b="0" i="0">
                <a:solidFill>
                  <a:schemeClr val="dk2"/>
                </a:solidFill>
                <a:latin typeface="Sassoon Infant Std" panose="020B0503020103030203" pitchFamily="34" charset="0"/>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1386720435"/>
      </p:ext>
    </p:extLst>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www.nspcc.org.uk/keeping-children-safe/online-safety/parental-controls/"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hyperlink" Target="http://www.hurworthprimary.com/" TargetMode="External"/><Relationship Id="rId7"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hyperlink" Target="https://www.facebook.com/HurworthPrimarySchool/" TargetMode="Externa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9" name="Google Shape;279;p21"/>
          <p:cNvSpPr txBox="1"/>
          <p:nvPr/>
        </p:nvSpPr>
        <p:spPr>
          <a:xfrm>
            <a:off x="2772800" y="2228686"/>
            <a:ext cx="6646400" cy="1200314"/>
          </a:xfrm>
          <a:prstGeom prst="rect">
            <a:avLst/>
          </a:prstGeom>
          <a:solidFill>
            <a:schemeClr val="lt1"/>
          </a:solidFill>
          <a:ln>
            <a:noFill/>
          </a:ln>
        </p:spPr>
        <p:txBody>
          <a:bodyPr spcFirstLastPara="1" wrap="square" lIns="91433" tIns="91433" rIns="91433" bIns="91433" anchor="t" anchorCtr="0">
            <a:spAutoFit/>
          </a:bodyPr>
          <a:lstStyle/>
          <a:p>
            <a:pPr algn="ctr" defTabSz="609630">
              <a:buClr>
                <a:srgbClr val="000000"/>
              </a:buClr>
            </a:pPr>
            <a:r>
              <a:rPr lang="en" sz="6600" kern="0" dirty="0">
                <a:solidFill>
                  <a:schemeClr val="bg2"/>
                </a:solidFill>
                <a:latin typeface="Sassoon Infant Std" panose="020B0503020103030203" pitchFamily="34" charset="0"/>
                <a:ea typeface="Comfortaa"/>
                <a:cs typeface="Comfortaa"/>
                <a:sym typeface="Comfortaa"/>
              </a:rPr>
              <a:t>Year 6</a:t>
            </a:r>
            <a:endParaRPr sz="6600" kern="0" dirty="0">
              <a:solidFill>
                <a:schemeClr val="bg2"/>
              </a:solidFill>
              <a:latin typeface="Sassoon Infant Std" panose="020B0503020103030203" pitchFamily="34" charset="0"/>
              <a:ea typeface="Comfortaa"/>
              <a:cs typeface="Comfortaa"/>
              <a:sym typeface="Comfortaa"/>
            </a:endParaRPr>
          </a:p>
        </p:txBody>
      </p:sp>
      <p:sp>
        <p:nvSpPr>
          <p:cNvPr id="280" name="Google Shape;280;p21"/>
          <p:cNvSpPr txBox="1"/>
          <p:nvPr/>
        </p:nvSpPr>
        <p:spPr>
          <a:xfrm>
            <a:off x="1112600" y="3581391"/>
            <a:ext cx="9966800" cy="1085800"/>
          </a:xfrm>
          <a:prstGeom prst="rect">
            <a:avLst/>
          </a:prstGeom>
          <a:noFill/>
          <a:ln>
            <a:noFill/>
          </a:ln>
        </p:spPr>
        <p:txBody>
          <a:bodyPr spcFirstLastPara="1" wrap="square" lIns="91433" tIns="91433" rIns="91433" bIns="91433" anchor="ctr" anchorCtr="0">
            <a:noAutofit/>
          </a:bodyPr>
          <a:lstStyle/>
          <a:p>
            <a:pPr algn="ctr" defTabSz="609630">
              <a:buClr>
                <a:srgbClr val="000000"/>
              </a:buClr>
            </a:pPr>
            <a:r>
              <a:rPr lang="en" sz="8934" kern="0" dirty="0">
                <a:solidFill>
                  <a:schemeClr val="accent2">
                    <a:lumMod val="50000"/>
                  </a:schemeClr>
                </a:solidFill>
                <a:latin typeface="Sassoon Infant Std" panose="020B0503020103030203" pitchFamily="34" charset="0"/>
                <a:ea typeface="DM Sans"/>
                <a:cs typeface="DM Sans"/>
                <a:sym typeface="DM Sans"/>
              </a:rPr>
              <a:t>Information Meeting</a:t>
            </a:r>
            <a:endParaRPr sz="8934" kern="0" dirty="0">
              <a:solidFill>
                <a:schemeClr val="accent2">
                  <a:lumMod val="50000"/>
                </a:schemeClr>
              </a:solidFill>
              <a:latin typeface="Sassoon Infant Std" panose="020B0503020103030203" pitchFamily="34" charset="0"/>
              <a:ea typeface="DM Sans"/>
              <a:cs typeface="DM Sans"/>
              <a:sym typeface="DM Sans"/>
            </a:endParaRPr>
          </a:p>
        </p:txBody>
      </p:sp>
      <p:pic>
        <p:nvPicPr>
          <p:cNvPr id="3" name="Picture 2" descr="Diagram&#10;&#10;Description automatically generated">
            <a:extLst>
              <a:ext uri="{FF2B5EF4-FFF2-40B4-BE49-F238E27FC236}">
                <a16:creationId xmlns:a16="http://schemas.microsoft.com/office/drawing/2014/main" id="{EE8EA852-78A8-8044-AF5A-AA82F348D1CE}"/>
              </a:ext>
            </a:extLst>
          </p:cNvPr>
          <p:cNvPicPr>
            <a:picLocks noChangeAspect="1"/>
          </p:cNvPicPr>
          <p:nvPr/>
        </p:nvPicPr>
        <p:blipFill>
          <a:blip r:embed="rId3"/>
          <a:stretch>
            <a:fillRect/>
          </a:stretch>
        </p:blipFill>
        <p:spPr>
          <a:xfrm>
            <a:off x="4578350" y="577850"/>
            <a:ext cx="3035300" cy="11557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grpSp>
        <p:nvGrpSpPr>
          <p:cNvPr id="363" name="Google Shape;363;p27"/>
          <p:cNvGrpSpPr/>
          <p:nvPr/>
        </p:nvGrpSpPr>
        <p:grpSpPr>
          <a:xfrm>
            <a:off x="534009" y="702150"/>
            <a:ext cx="11123983" cy="316400"/>
            <a:chOff x="846275" y="1053225"/>
            <a:chExt cx="16685975" cy="474600"/>
          </a:xfrm>
        </p:grpSpPr>
        <p:sp>
          <p:nvSpPr>
            <p:cNvPr id="364" name="Google Shape;364;p27"/>
            <p:cNvSpPr/>
            <p:nvPr/>
          </p:nvSpPr>
          <p:spPr>
            <a:xfrm>
              <a:off x="846275" y="1053225"/>
              <a:ext cx="3282000" cy="474600"/>
            </a:xfrm>
            <a:prstGeom prst="roundRect">
              <a:avLst>
                <a:gd name="adj" fmla="val 16667"/>
              </a:avLst>
            </a:prstGeom>
            <a:solidFill>
              <a:schemeClr val="accent1"/>
            </a:solidFill>
            <a:ln>
              <a:noFill/>
            </a:ln>
          </p:spPr>
          <p:txBody>
            <a:bodyPr spcFirstLastPara="1" wrap="square" lIns="60950" tIns="60950" rIns="60950" bIns="60950" anchor="ctr" anchorCtr="0">
              <a:noAutofit/>
            </a:bodyPr>
            <a:lstStyle/>
            <a:p>
              <a:pPr defTabSz="609630">
                <a:buClr>
                  <a:srgbClr val="000000"/>
                </a:buClr>
              </a:pPr>
              <a:endParaRPr sz="933" kern="0" dirty="0">
                <a:solidFill>
                  <a:srgbClr val="000000"/>
                </a:solidFill>
                <a:latin typeface="Sassoon Infant Std" panose="020B0503020103030203" pitchFamily="34" charset="0"/>
                <a:cs typeface="Arial"/>
                <a:sym typeface="Arial"/>
              </a:endParaRPr>
            </a:p>
          </p:txBody>
        </p:sp>
        <p:sp>
          <p:nvSpPr>
            <p:cNvPr id="365" name="Google Shape;365;p27"/>
            <p:cNvSpPr/>
            <p:nvPr/>
          </p:nvSpPr>
          <p:spPr>
            <a:xfrm>
              <a:off x="14250250" y="1053225"/>
              <a:ext cx="3282000" cy="474600"/>
            </a:xfrm>
            <a:prstGeom prst="roundRect">
              <a:avLst>
                <a:gd name="adj" fmla="val 16667"/>
              </a:avLst>
            </a:prstGeom>
            <a:solidFill>
              <a:schemeClr val="accent1"/>
            </a:solidFill>
            <a:ln>
              <a:noFill/>
            </a:ln>
          </p:spPr>
          <p:txBody>
            <a:bodyPr spcFirstLastPara="1" wrap="square" lIns="60950" tIns="60950" rIns="60950" bIns="60950" anchor="ctr" anchorCtr="0">
              <a:noAutofit/>
            </a:bodyPr>
            <a:lstStyle/>
            <a:p>
              <a:pPr defTabSz="609630">
                <a:buClr>
                  <a:srgbClr val="000000"/>
                </a:buClr>
              </a:pPr>
              <a:endParaRPr sz="933" kern="0" dirty="0">
                <a:solidFill>
                  <a:srgbClr val="000000"/>
                </a:solidFill>
                <a:latin typeface="Sassoon Infant Std" panose="020B0503020103030203" pitchFamily="34" charset="0"/>
                <a:cs typeface="Arial"/>
                <a:sym typeface="Arial"/>
              </a:endParaRPr>
            </a:p>
          </p:txBody>
        </p:sp>
      </p:grpSp>
      <p:sp>
        <p:nvSpPr>
          <p:cNvPr id="366" name="Google Shape;366;p27"/>
          <p:cNvSpPr txBox="1"/>
          <p:nvPr/>
        </p:nvSpPr>
        <p:spPr>
          <a:xfrm>
            <a:off x="674283" y="452850"/>
            <a:ext cx="10816000" cy="859800"/>
          </a:xfrm>
          <a:prstGeom prst="rect">
            <a:avLst/>
          </a:prstGeom>
          <a:noFill/>
          <a:ln>
            <a:noFill/>
          </a:ln>
        </p:spPr>
        <p:txBody>
          <a:bodyPr spcFirstLastPara="1" wrap="square" lIns="91433" tIns="91433" rIns="91433" bIns="91433" anchor="ctr" anchorCtr="0">
            <a:noAutofit/>
          </a:bodyPr>
          <a:lstStyle/>
          <a:p>
            <a:pPr algn="ctr" defTabSz="609630">
              <a:buClr>
                <a:srgbClr val="000000"/>
              </a:buClr>
            </a:pPr>
            <a:r>
              <a:rPr lang="en" sz="4000" kern="0" dirty="0">
                <a:solidFill>
                  <a:srgbClr val="274060"/>
                </a:solidFill>
                <a:latin typeface="Sassoon Infant Std" panose="020B0503020103030203" pitchFamily="34" charset="0"/>
                <a:ea typeface="DM Sans"/>
                <a:cs typeface="DM Sans"/>
                <a:sym typeface="DM Sans"/>
              </a:rPr>
              <a:t>National Curriculum</a:t>
            </a:r>
            <a:endParaRPr sz="4000" kern="0" dirty="0">
              <a:solidFill>
                <a:srgbClr val="274060"/>
              </a:solidFill>
              <a:latin typeface="Sassoon Infant Std" panose="020B0503020103030203" pitchFamily="34" charset="0"/>
              <a:ea typeface="DM Sans"/>
              <a:cs typeface="DM Sans"/>
              <a:sym typeface="DM Sans"/>
            </a:endParaRPr>
          </a:p>
        </p:txBody>
      </p:sp>
      <p:sp>
        <p:nvSpPr>
          <p:cNvPr id="8" name="Google Shape;357;p27">
            <a:extLst>
              <a:ext uri="{FF2B5EF4-FFF2-40B4-BE49-F238E27FC236}">
                <a16:creationId xmlns:a16="http://schemas.microsoft.com/office/drawing/2014/main" id="{E8DA938E-F838-BD4A-A43B-55FC3EC27570}"/>
              </a:ext>
            </a:extLst>
          </p:cNvPr>
          <p:cNvSpPr txBox="1"/>
          <p:nvPr/>
        </p:nvSpPr>
        <p:spPr>
          <a:xfrm flipH="1">
            <a:off x="715600" y="1694882"/>
            <a:ext cx="5021057" cy="4415389"/>
          </a:xfrm>
          <a:prstGeom prst="rect">
            <a:avLst/>
          </a:prstGeom>
          <a:noFill/>
          <a:ln>
            <a:noFill/>
          </a:ln>
        </p:spPr>
        <p:txBody>
          <a:bodyPr spcFirstLastPara="1" wrap="square" lIns="91433" tIns="91433" rIns="91433" bIns="91433" anchor="ctr" anchorCtr="0">
            <a:noAutofit/>
          </a:bodyPr>
          <a:lstStyle/>
          <a:p>
            <a:pPr marL="342900" indent="-342900" defTabSz="609630">
              <a:lnSpc>
                <a:spcPct val="150000"/>
              </a:lnSpc>
              <a:buClr>
                <a:srgbClr val="000000"/>
              </a:buClr>
              <a:buFont typeface="Arial" panose="020B0604020202020204" pitchFamily="34" charset="0"/>
              <a:buChar char="•"/>
            </a:pPr>
            <a:r>
              <a:rPr lang="en-GB" sz="2400" kern="0" dirty="0">
                <a:solidFill>
                  <a:srgbClr val="000000"/>
                </a:solidFill>
                <a:latin typeface="Sassoon Infant Std" panose="020B0503020103030203" pitchFamily="34" charset="0"/>
                <a:ea typeface="Questrial"/>
                <a:cs typeface="Questrial"/>
                <a:sym typeface="Questrial"/>
              </a:rPr>
              <a:t>English (reading, writing, spelling, handwriting)</a:t>
            </a:r>
          </a:p>
          <a:p>
            <a:pPr marL="342900" indent="-342900" defTabSz="609630">
              <a:lnSpc>
                <a:spcPct val="150000"/>
              </a:lnSpc>
              <a:buClr>
                <a:srgbClr val="000000"/>
              </a:buClr>
              <a:buFont typeface="Arial" panose="020B0604020202020204" pitchFamily="34" charset="0"/>
              <a:buChar char="•"/>
            </a:pPr>
            <a:r>
              <a:rPr lang="en-GB" sz="2400" kern="0" dirty="0">
                <a:solidFill>
                  <a:srgbClr val="000000"/>
                </a:solidFill>
                <a:latin typeface="Sassoon Infant Std" panose="020B0503020103030203" pitchFamily="34" charset="0"/>
                <a:ea typeface="Questrial"/>
                <a:cs typeface="Questrial"/>
                <a:sym typeface="Questrial"/>
              </a:rPr>
              <a:t>Maths</a:t>
            </a:r>
          </a:p>
          <a:p>
            <a:pPr marL="342900" indent="-342900" defTabSz="609630">
              <a:lnSpc>
                <a:spcPct val="150000"/>
              </a:lnSpc>
              <a:buClr>
                <a:srgbClr val="000000"/>
              </a:buClr>
              <a:buFont typeface="Arial" panose="020B0604020202020204" pitchFamily="34" charset="0"/>
              <a:buChar char="•"/>
            </a:pPr>
            <a:r>
              <a:rPr lang="en-GB" sz="2400" kern="0" dirty="0">
                <a:solidFill>
                  <a:srgbClr val="000000"/>
                </a:solidFill>
                <a:latin typeface="Sassoon Infant Std" panose="020B0503020103030203" pitchFamily="34" charset="0"/>
                <a:ea typeface="Questrial"/>
                <a:cs typeface="Questrial"/>
                <a:sym typeface="Questrial"/>
              </a:rPr>
              <a:t>Science</a:t>
            </a:r>
          </a:p>
          <a:p>
            <a:pPr marL="342900" indent="-342900" defTabSz="609630">
              <a:lnSpc>
                <a:spcPct val="150000"/>
              </a:lnSpc>
              <a:buClr>
                <a:srgbClr val="000000"/>
              </a:buClr>
              <a:buFont typeface="Arial" panose="020B0604020202020204" pitchFamily="34" charset="0"/>
              <a:buChar char="•"/>
            </a:pPr>
            <a:r>
              <a:rPr lang="en-GB" sz="2400" kern="0" dirty="0">
                <a:solidFill>
                  <a:srgbClr val="000000"/>
                </a:solidFill>
                <a:latin typeface="Sassoon Infant Std" panose="020B0503020103030203" pitchFamily="34" charset="0"/>
                <a:ea typeface="Questrial"/>
                <a:cs typeface="Questrial"/>
                <a:sym typeface="Questrial"/>
              </a:rPr>
              <a:t>Computing</a:t>
            </a:r>
          </a:p>
          <a:p>
            <a:pPr marL="342900" indent="-342900" defTabSz="609630">
              <a:lnSpc>
                <a:spcPct val="150000"/>
              </a:lnSpc>
              <a:buClr>
                <a:srgbClr val="000000"/>
              </a:buClr>
              <a:buFont typeface="Arial" panose="020B0604020202020204" pitchFamily="34" charset="0"/>
              <a:buChar char="•"/>
            </a:pPr>
            <a:r>
              <a:rPr lang="en-GB" sz="2400" kern="0" dirty="0">
                <a:solidFill>
                  <a:srgbClr val="000000"/>
                </a:solidFill>
                <a:latin typeface="Sassoon Infant Std" panose="020B0503020103030203" pitchFamily="34" charset="0"/>
                <a:ea typeface="Questrial"/>
                <a:cs typeface="Questrial"/>
                <a:sym typeface="Questrial"/>
              </a:rPr>
              <a:t>Music</a:t>
            </a:r>
          </a:p>
          <a:p>
            <a:pPr marL="342900" indent="-342900" defTabSz="609630">
              <a:lnSpc>
                <a:spcPct val="150000"/>
              </a:lnSpc>
              <a:buClr>
                <a:srgbClr val="000000"/>
              </a:buClr>
              <a:buFont typeface="Arial" panose="020B0604020202020204" pitchFamily="34" charset="0"/>
              <a:buChar char="•"/>
            </a:pPr>
            <a:r>
              <a:rPr lang="en-GB" sz="2400" kern="0" dirty="0">
                <a:latin typeface="Sassoon Infant Std" panose="020B0503020103030203" pitchFamily="34" charset="0"/>
                <a:ea typeface="Questrial"/>
                <a:cs typeface="Questrial"/>
                <a:sym typeface="Questrial"/>
              </a:rPr>
              <a:t>PE (including a block of swimming in Autumn 1)</a:t>
            </a:r>
          </a:p>
        </p:txBody>
      </p:sp>
      <p:sp>
        <p:nvSpPr>
          <p:cNvPr id="9" name="Google Shape;357;p27">
            <a:extLst>
              <a:ext uri="{FF2B5EF4-FFF2-40B4-BE49-F238E27FC236}">
                <a16:creationId xmlns:a16="http://schemas.microsoft.com/office/drawing/2014/main" id="{E8DA938E-F838-BD4A-A43B-55FC3EC27570}"/>
              </a:ext>
            </a:extLst>
          </p:cNvPr>
          <p:cNvSpPr txBox="1"/>
          <p:nvPr/>
        </p:nvSpPr>
        <p:spPr>
          <a:xfrm flipH="1">
            <a:off x="6469226" y="1679449"/>
            <a:ext cx="5021057" cy="4415389"/>
          </a:xfrm>
          <a:prstGeom prst="rect">
            <a:avLst/>
          </a:prstGeom>
          <a:noFill/>
          <a:ln>
            <a:noFill/>
          </a:ln>
        </p:spPr>
        <p:txBody>
          <a:bodyPr spcFirstLastPara="1" wrap="square" lIns="91433" tIns="91433" rIns="91433" bIns="91433" anchor="ctr" anchorCtr="0">
            <a:noAutofit/>
          </a:bodyPr>
          <a:lstStyle/>
          <a:p>
            <a:pPr marL="342900" indent="-342900" defTabSz="609630">
              <a:lnSpc>
                <a:spcPct val="150000"/>
              </a:lnSpc>
              <a:buClr>
                <a:srgbClr val="000000"/>
              </a:buClr>
              <a:buFont typeface="Arial" panose="020B0604020202020204" pitchFamily="34" charset="0"/>
              <a:buChar char="•"/>
            </a:pPr>
            <a:r>
              <a:rPr lang="en-GB" sz="2400" kern="0" dirty="0">
                <a:solidFill>
                  <a:srgbClr val="000000"/>
                </a:solidFill>
                <a:latin typeface="Sassoon Infant Std" panose="020B0503020103030203" pitchFamily="34" charset="0"/>
                <a:ea typeface="Questrial"/>
                <a:cs typeface="Questrial"/>
                <a:sym typeface="Questrial"/>
              </a:rPr>
              <a:t>PSHE</a:t>
            </a:r>
          </a:p>
          <a:p>
            <a:pPr marL="342900" indent="-342900" defTabSz="609630">
              <a:lnSpc>
                <a:spcPct val="150000"/>
              </a:lnSpc>
              <a:buClr>
                <a:srgbClr val="000000"/>
              </a:buClr>
              <a:buFont typeface="Arial" panose="020B0604020202020204" pitchFamily="34" charset="0"/>
              <a:buChar char="•"/>
            </a:pPr>
            <a:r>
              <a:rPr lang="en-GB" sz="2400" kern="0" dirty="0">
                <a:solidFill>
                  <a:srgbClr val="000000"/>
                </a:solidFill>
                <a:latin typeface="Sassoon Infant Std" panose="020B0503020103030203" pitchFamily="34" charset="0"/>
                <a:ea typeface="Questrial"/>
                <a:cs typeface="Questrial"/>
                <a:sym typeface="Questrial"/>
              </a:rPr>
              <a:t>RE</a:t>
            </a:r>
          </a:p>
          <a:p>
            <a:pPr marL="342900" indent="-342900" defTabSz="609630">
              <a:lnSpc>
                <a:spcPct val="150000"/>
              </a:lnSpc>
              <a:buClr>
                <a:srgbClr val="000000"/>
              </a:buClr>
              <a:buFont typeface="Arial" panose="020B0604020202020204" pitchFamily="34" charset="0"/>
              <a:buChar char="•"/>
            </a:pPr>
            <a:r>
              <a:rPr lang="en-GB" sz="2400" kern="0" dirty="0">
                <a:solidFill>
                  <a:srgbClr val="000000"/>
                </a:solidFill>
                <a:latin typeface="Sassoon Infant Std" panose="020B0503020103030203" pitchFamily="34" charset="0"/>
                <a:ea typeface="Questrial"/>
                <a:cs typeface="Questrial"/>
                <a:sym typeface="Questrial"/>
              </a:rPr>
              <a:t>Science</a:t>
            </a:r>
          </a:p>
          <a:p>
            <a:pPr marL="342900" indent="-342900" defTabSz="609630">
              <a:lnSpc>
                <a:spcPct val="150000"/>
              </a:lnSpc>
              <a:buClr>
                <a:srgbClr val="000000"/>
              </a:buClr>
              <a:buFont typeface="Arial" panose="020B0604020202020204" pitchFamily="34" charset="0"/>
              <a:buChar char="•"/>
            </a:pPr>
            <a:r>
              <a:rPr lang="en-GB" sz="2400" kern="0" dirty="0">
                <a:solidFill>
                  <a:srgbClr val="000000"/>
                </a:solidFill>
                <a:latin typeface="Sassoon Infant Std" panose="020B0503020103030203" pitchFamily="34" charset="0"/>
                <a:ea typeface="Questrial"/>
                <a:cs typeface="Questrial"/>
                <a:sym typeface="Questrial"/>
              </a:rPr>
              <a:t>Geography</a:t>
            </a:r>
          </a:p>
          <a:p>
            <a:pPr marL="342900" indent="-342900" defTabSz="609630">
              <a:lnSpc>
                <a:spcPct val="150000"/>
              </a:lnSpc>
              <a:buClr>
                <a:srgbClr val="000000"/>
              </a:buClr>
              <a:buFont typeface="Arial" panose="020B0604020202020204" pitchFamily="34" charset="0"/>
              <a:buChar char="•"/>
            </a:pPr>
            <a:r>
              <a:rPr lang="en-GB" sz="2400" kern="0" dirty="0">
                <a:solidFill>
                  <a:srgbClr val="000000"/>
                </a:solidFill>
                <a:latin typeface="Sassoon Infant Std" panose="020B0503020103030203" pitchFamily="34" charset="0"/>
                <a:ea typeface="Questrial"/>
                <a:cs typeface="Questrial"/>
                <a:sym typeface="Questrial"/>
              </a:rPr>
              <a:t>History</a:t>
            </a:r>
          </a:p>
          <a:p>
            <a:pPr marL="342900" indent="-342900" defTabSz="609630">
              <a:lnSpc>
                <a:spcPct val="150000"/>
              </a:lnSpc>
              <a:buClr>
                <a:srgbClr val="000000"/>
              </a:buClr>
              <a:buFont typeface="Arial" panose="020B0604020202020204" pitchFamily="34" charset="0"/>
              <a:buChar char="•"/>
            </a:pPr>
            <a:r>
              <a:rPr lang="en-GB" sz="2400" kern="0" dirty="0">
                <a:solidFill>
                  <a:srgbClr val="000000"/>
                </a:solidFill>
                <a:latin typeface="Sassoon Infant Std" panose="020B0503020103030203" pitchFamily="34" charset="0"/>
                <a:ea typeface="Questrial"/>
                <a:cs typeface="Questrial"/>
                <a:sym typeface="Questrial"/>
              </a:rPr>
              <a:t>Art &amp; Design</a:t>
            </a:r>
          </a:p>
          <a:p>
            <a:pPr marL="342900" indent="-342900" defTabSz="609630">
              <a:lnSpc>
                <a:spcPct val="150000"/>
              </a:lnSpc>
              <a:buClr>
                <a:srgbClr val="000000"/>
              </a:buClr>
              <a:buFont typeface="Arial" panose="020B0604020202020204" pitchFamily="34" charset="0"/>
              <a:buChar char="•"/>
            </a:pPr>
            <a:r>
              <a:rPr lang="en-GB" sz="2400" kern="0" dirty="0">
                <a:solidFill>
                  <a:srgbClr val="000000"/>
                </a:solidFill>
                <a:latin typeface="Sassoon Infant Std" panose="020B0503020103030203" pitchFamily="34" charset="0"/>
                <a:ea typeface="Questrial"/>
                <a:cs typeface="Questrial"/>
                <a:sym typeface="Questrial"/>
              </a:rPr>
              <a:t>Design &amp; Technology</a:t>
            </a:r>
          </a:p>
          <a:p>
            <a:pPr marL="342900" indent="-342900" defTabSz="609630">
              <a:lnSpc>
                <a:spcPct val="150000"/>
              </a:lnSpc>
              <a:buClr>
                <a:srgbClr val="000000"/>
              </a:buClr>
              <a:buFont typeface="Arial" panose="020B0604020202020204" pitchFamily="34" charset="0"/>
              <a:buChar char="•"/>
            </a:pPr>
            <a:r>
              <a:rPr lang="en-GB" sz="2400" kern="0" dirty="0">
                <a:latin typeface="Sassoon Infant Std"/>
                <a:ea typeface="Questrial"/>
                <a:cs typeface="Questrial"/>
                <a:sym typeface="Questrial"/>
              </a:rPr>
              <a:t>Spanish</a:t>
            </a:r>
            <a:endParaRPr lang="en-GB" sz="2400" kern="0" dirty="0">
              <a:latin typeface="Sassoon Infant Std" panose="020B0503020103030203" pitchFamily="34" charset="0"/>
              <a:ea typeface="Questrial"/>
              <a:cs typeface="Questrial"/>
            </a:endParaRPr>
          </a:p>
        </p:txBody>
      </p:sp>
    </p:spTree>
    <p:extLst>
      <p:ext uri="{BB962C8B-B14F-4D97-AF65-F5344CB8AC3E}">
        <p14:creationId xmlns:p14="http://schemas.microsoft.com/office/powerpoint/2010/main" val="112774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grpSp>
        <p:nvGrpSpPr>
          <p:cNvPr id="363" name="Google Shape;363;p27"/>
          <p:cNvGrpSpPr/>
          <p:nvPr/>
        </p:nvGrpSpPr>
        <p:grpSpPr>
          <a:xfrm>
            <a:off x="534009" y="702150"/>
            <a:ext cx="11123983" cy="316400"/>
            <a:chOff x="846275" y="1053225"/>
            <a:chExt cx="16685975" cy="474600"/>
          </a:xfrm>
        </p:grpSpPr>
        <p:sp>
          <p:nvSpPr>
            <p:cNvPr id="364" name="Google Shape;364;p27"/>
            <p:cNvSpPr/>
            <p:nvPr/>
          </p:nvSpPr>
          <p:spPr>
            <a:xfrm>
              <a:off x="846275" y="1053225"/>
              <a:ext cx="3282000" cy="474600"/>
            </a:xfrm>
            <a:prstGeom prst="roundRect">
              <a:avLst>
                <a:gd name="adj" fmla="val 16667"/>
              </a:avLst>
            </a:prstGeom>
            <a:solidFill>
              <a:schemeClr val="accent1"/>
            </a:solidFill>
            <a:ln>
              <a:noFill/>
            </a:ln>
          </p:spPr>
          <p:txBody>
            <a:bodyPr spcFirstLastPara="1" wrap="square" lIns="60950" tIns="60950" rIns="60950" bIns="60950" anchor="ctr" anchorCtr="0">
              <a:noAutofit/>
            </a:bodyPr>
            <a:lstStyle/>
            <a:p>
              <a:pPr defTabSz="609630">
                <a:buClr>
                  <a:srgbClr val="000000"/>
                </a:buClr>
              </a:pPr>
              <a:endParaRPr sz="933" kern="0" dirty="0">
                <a:solidFill>
                  <a:srgbClr val="000000"/>
                </a:solidFill>
                <a:latin typeface="Sassoon Infant Std" panose="020B0503020103030203" pitchFamily="34" charset="0"/>
                <a:cs typeface="Arial"/>
                <a:sym typeface="Arial"/>
              </a:endParaRPr>
            </a:p>
          </p:txBody>
        </p:sp>
        <p:sp>
          <p:nvSpPr>
            <p:cNvPr id="365" name="Google Shape;365;p27"/>
            <p:cNvSpPr/>
            <p:nvPr/>
          </p:nvSpPr>
          <p:spPr>
            <a:xfrm>
              <a:off x="14250250" y="1053225"/>
              <a:ext cx="3282000" cy="474600"/>
            </a:xfrm>
            <a:prstGeom prst="roundRect">
              <a:avLst>
                <a:gd name="adj" fmla="val 16667"/>
              </a:avLst>
            </a:prstGeom>
            <a:solidFill>
              <a:schemeClr val="accent1"/>
            </a:solidFill>
            <a:ln>
              <a:noFill/>
            </a:ln>
          </p:spPr>
          <p:txBody>
            <a:bodyPr spcFirstLastPara="1" wrap="square" lIns="60950" tIns="60950" rIns="60950" bIns="60950" anchor="ctr" anchorCtr="0">
              <a:noAutofit/>
            </a:bodyPr>
            <a:lstStyle/>
            <a:p>
              <a:pPr defTabSz="609630">
                <a:buClr>
                  <a:srgbClr val="000000"/>
                </a:buClr>
              </a:pPr>
              <a:endParaRPr sz="933" kern="0" dirty="0">
                <a:solidFill>
                  <a:srgbClr val="000000"/>
                </a:solidFill>
                <a:latin typeface="Sassoon Infant Std" panose="020B0503020103030203" pitchFamily="34" charset="0"/>
                <a:cs typeface="Arial"/>
                <a:sym typeface="Arial"/>
              </a:endParaRPr>
            </a:p>
          </p:txBody>
        </p:sp>
      </p:grpSp>
      <p:sp>
        <p:nvSpPr>
          <p:cNvPr id="366" name="Google Shape;366;p27"/>
          <p:cNvSpPr txBox="1"/>
          <p:nvPr/>
        </p:nvSpPr>
        <p:spPr>
          <a:xfrm>
            <a:off x="674283" y="452850"/>
            <a:ext cx="10816000" cy="859800"/>
          </a:xfrm>
          <a:prstGeom prst="rect">
            <a:avLst/>
          </a:prstGeom>
          <a:noFill/>
          <a:ln>
            <a:noFill/>
          </a:ln>
        </p:spPr>
        <p:txBody>
          <a:bodyPr spcFirstLastPara="1" wrap="square" lIns="91433" tIns="91433" rIns="91433" bIns="91433" anchor="ctr" anchorCtr="0">
            <a:noAutofit/>
          </a:bodyPr>
          <a:lstStyle/>
          <a:p>
            <a:pPr algn="ctr" defTabSz="609630">
              <a:buClr>
                <a:srgbClr val="000000"/>
              </a:buClr>
            </a:pPr>
            <a:r>
              <a:rPr lang="en" sz="4000" kern="0" dirty="0">
                <a:solidFill>
                  <a:srgbClr val="274060"/>
                </a:solidFill>
                <a:latin typeface="Sassoon Infant Std" panose="020B0503020103030203" pitchFamily="34" charset="0"/>
                <a:ea typeface="DM Sans"/>
                <a:cs typeface="DM Sans"/>
                <a:sym typeface="DM Sans"/>
              </a:rPr>
              <a:t>Reading Expectations</a:t>
            </a:r>
            <a:endParaRPr sz="4000" kern="0" dirty="0">
              <a:solidFill>
                <a:srgbClr val="274060"/>
              </a:solidFill>
              <a:latin typeface="Sassoon Infant Std" panose="020B0503020103030203" pitchFamily="34" charset="0"/>
              <a:ea typeface="DM Sans"/>
              <a:cs typeface="DM Sans"/>
              <a:sym typeface="DM Sans"/>
            </a:endParaRPr>
          </a:p>
        </p:txBody>
      </p:sp>
      <p:pic>
        <p:nvPicPr>
          <p:cNvPr id="9" name="Picture 8"/>
          <p:cNvPicPr>
            <a:picLocks noChangeAspect="1"/>
          </p:cNvPicPr>
          <p:nvPr/>
        </p:nvPicPr>
        <p:blipFill>
          <a:blip r:embed="rId3"/>
          <a:stretch>
            <a:fillRect/>
          </a:stretch>
        </p:blipFill>
        <p:spPr>
          <a:xfrm>
            <a:off x="771808" y="2505982"/>
            <a:ext cx="10718475" cy="2716076"/>
          </a:xfrm>
          <a:prstGeom prst="rect">
            <a:avLst/>
          </a:prstGeom>
        </p:spPr>
      </p:pic>
    </p:spTree>
    <p:extLst>
      <p:ext uri="{BB962C8B-B14F-4D97-AF65-F5344CB8AC3E}">
        <p14:creationId xmlns:p14="http://schemas.microsoft.com/office/powerpoint/2010/main" val="4081500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grpSp>
        <p:nvGrpSpPr>
          <p:cNvPr id="363" name="Google Shape;363;p27"/>
          <p:cNvGrpSpPr/>
          <p:nvPr/>
        </p:nvGrpSpPr>
        <p:grpSpPr>
          <a:xfrm>
            <a:off x="534009" y="702150"/>
            <a:ext cx="11123983" cy="316400"/>
            <a:chOff x="846275" y="1053225"/>
            <a:chExt cx="16685975" cy="474600"/>
          </a:xfrm>
        </p:grpSpPr>
        <p:sp>
          <p:nvSpPr>
            <p:cNvPr id="364" name="Google Shape;364;p27"/>
            <p:cNvSpPr/>
            <p:nvPr/>
          </p:nvSpPr>
          <p:spPr>
            <a:xfrm>
              <a:off x="846275" y="1053225"/>
              <a:ext cx="3282000" cy="474600"/>
            </a:xfrm>
            <a:prstGeom prst="roundRect">
              <a:avLst>
                <a:gd name="adj" fmla="val 16667"/>
              </a:avLst>
            </a:prstGeom>
            <a:solidFill>
              <a:schemeClr val="accent1"/>
            </a:solidFill>
            <a:ln>
              <a:noFill/>
            </a:ln>
          </p:spPr>
          <p:txBody>
            <a:bodyPr spcFirstLastPara="1" wrap="square" lIns="60950" tIns="60950" rIns="60950" bIns="60950" anchor="ctr" anchorCtr="0">
              <a:noAutofit/>
            </a:bodyPr>
            <a:lstStyle/>
            <a:p>
              <a:pPr defTabSz="609630">
                <a:buClr>
                  <a:srgbClr val="000000"/>
                </a:buClr>
              </a:pPr>
              <a:endParaRPr sz="933" kern="0" dirty="0">
                <a:solidFill>
                  <a:srgbClr val="000000"/>
                </a:solidFill>
                <a:latin typeface="Sassoon Infant Std" panose="020B0503020103030203" pitchFamily="34" charset="0"/>
                <a:cs typeface="Arial"/>
                <a:sym typeface="Arial"/>
              </a:endParaRPr>
            </a:p>
          </p:txBody>
        </p:sp>
        <p:sp>
          <p:nvSpPr>
            <p:cNvPr id="365" name="Google Shape;365;p27"/>
            <p:cNvSpPr/>
            <p:nvPr/>
          </p:nvSpPr>
          <p:spPr>
            <a:xfrm>
              <a:off x="14250250" y="1053225"/>
              <a:ext cx="3282000" cy="474600"/>
            </a:xfrm>
            <a:prstGeom prst="roundRect">
              <a:avLst>
                <a:gd name="adj" fmla="val 16667"/>
              </a:avLst>
            </a:prstGeom>
            <a:solidFill>
              <a:schemeClr val="accent1"/>
            </a:solidFill>
            <a:ln>
              <a:noFill/>
            </a:ln>
          </p:spPr>
          <p:txBody>
            <a:bodyPr spcFirstLastPara="1" wrap="square" lIns="60950" tIns="60950" rIns="60950" bIns="60950" anchor="ctr" anchorCtr="0">
              <a:noAutofit/>
            </a:bodyPr>
            <a:lstStyle/>
            <a:p>
              <a:pPr defTabSz="609630">
                <a:buClr>
                  <a:srgbClr val="000000"/>
                </a:buClr>
              </a:pPr>
              <a:endParaRPr sz="933" kern="0" dirty="0">
                <a:solidFill>
                  <a:srgbClr val="000000"/>
                </a:solidFill>
                <a:latin typeface="Sassoon Infant Std" panose="020B0503020103030203" pitchFamily="34" charset="0"/>
                <a:cs typeface="Arial"/>
                <a:sym typeface="Arial"/>
              </a:endParaRPr>
            </a:p>
          </p:txBody>
        </p:sp>
      </p:grpSp>
      <p:sp>
        <p:nvSpPr>
          <p:cNvPr id="366" name="Google Shape;366;p27"/>
          <p:cNvSpPr txBox="1"/>
          <p:nvPr/>
        </p:nvSpPr>
        <p:spPr>
          <a:xfrm>
            <a:off x="674283" y="452850"/>
            <a:ext cx="10816000" cy="859800"/>
          </a:xfrm>
          <a:prstGeom prst="rect">
            <a:avLst/>
          </a:prstGeom>
          <a:noFill/>
          <a:ln>
            <a:noFill/>
          </a:ln>
        </p:spPr>
        <p:txBody>
          <a:bodyPr spcFirstLastPara="1" wrap="square" lIns="91433" tIns="91433" rIns="91433" bIns="91433" anchor="ctr" anchorCtr="0">
            <a:noAutofit/>
          </a:bodyPr>
          <a:lstStyle/>
          <a:p>
            <a:pPr algn="ctr" defTabSz="609630">
              <a:buClr>
                <a:srgbClr val="000000"/>
              </a:buClr>
            </a:pPr>
            <a:r>
              <a:rPr lang="en" sz="4000" kern="0" dirty="0">
                <a:solidFill>
                  <a:srgbClr val="274060"/>
                </a:solidFill>
                <a:latin typeface="Sassoon Infant Std" panose="020B0503020103030203" pitchFamily="34" charset="0"/>
                <a:ea typeface="DM Sans"/>
                <a:cs typeface="DM Sans"/>
                <a:sym typeface="DM Sans"/>
              </a:rPr>
              <a:t>Reading Expectations</a:t>
            </a:r>
            <a:endParaRPr sz="4000" kern="0" dirty="0">
              <a:solidFill>
                <a:srgbClr val="274060"/>
              </a:solidFill>
              <a:latin typeface="Sassoon Infant Std" panose="020B0503020103030203" pitchFamily="34" charset="0"/>
              <a:ea typeface="DM Sans"/>
              <a:cs typeface="DM Sans"/>
              <a:sym typeface="DM Sans"/>
            </a:endParaRPr>
          </a:p>
        </p:txBody>
      </p:sp>
      <p:pic>
        <p:nvPicPr>
          <p:cNvPr id="7" name="Picture 6"/>
          <p:cNvPicPr>
            <a:picLocks noChangeAspect="1"/>
          </p:cNvPicPr>
          <p:nvPr/>
        </p:nvPicPr>
        <p:blipFill>
          <a:blip r:embed="rId3"/>
          <a:stretch>
            <a:fillRect/>
          </a:stretch>
        </p:blipFill>
        <p:spPr>
          <a:xfrm>
            <a:off x="782347" y="1905344"/>
            <a:ext cx="10599871" cy="4086697"/>
          </a:xfrm>
          <a:prstGeom prst="rect">
            <a:avLst/>
          </a:prstGeom>
        </p:spPr>
      </p:pic>
    </p:spTree>
    <p:extLst>
      <p:ext uri="{BB962C8B-B14F-4D97-AF65-F5344CB8AC3E}">
        <p14:creationId xmlns:p14="http://schemas.microsoft.com/office/powerpoint/2010/main" val="4019719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58203" y="578153"/>
            <a:ext cx="9475595" cy="5701694"/>
          </a:xfrm>
          <a:prstGeom prst="rect">
            <a:avLst/>
          </a:prstGeom>
        </p:spPr>
      </p:pic>
    </p:spTree>
    <p:extLst>
      <p:ext uri="{BB962C8B-B14F-4D97-AF65-F5344CB8AC3E}">
        <p14:creationId xmlns:p14="http://schemas.microsoft.com/office/powerpoint/2010/main" val="825086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grpSp>
        <p:nvGrpSpPr>
          <p:cNvPr id="363" name="Google Shape;363;p27"/>
          <p:cNvGrpSpPr/>
          <p:nvPr/>
        </p:nvGrpSpPr>
        <p:grpSpPr>
          <a:xfrm>
            <a:off x="534009" y="702150"/>
            <a:ext cx="11123983" cy="316400"/>
            <a:chOff x="846275" y="1053225"/>
            <a:chExt cx="16685975" cy="474600"/>
          </a:xfrm>
        </p:grpSpPr>
        <p:sp>
          <p:nvSpPr>
            <p:cNvPr id="364" name="Google Shape;364;p27"/>
            <p:cNvSpPr/>
            <p:nvPr/>
          </p:nvSpPr>
          <p:spPr>
            <a:xfrm>
              <a:off x="846275" y="1053225"/>
              <a:ext cx="3282000" cy="474600"/>
            </a:xfrm>
            <a:prstGeom prst="roundRect">
              <a:avLst>
                <a:gd name="adj" fmla="val 16667"/>
              </a:avLst>
            </a:prstGeom>
            <a:solidFill>
              <a:schemeClr val="accent1"/>
            </a:solidFill>
            <a:ln>
              <a:noFill/>
            </a:ln>
          </p:spPr>
          <p:txBody>
            <a:bodyPr spcFirstLastPara="1" wrap="square" lIns="60950" tIns="60950" rIns="60950" bIns="60950" anchor="ctr" anchorCtr="0">
              <a:noAutofit/>
            </a:bodyPr>
            <a:lstStyle/>
            <a:p>
              <a:pPr defTabSz="609630">
                <a:buClr>
                  <a:srgbClr val="000000"/>
                </a:buClr>
              </a:pPr>
              <a:endParaRPr sz="933" kern="0" dirty="0">
                <a:solidFill>
                  <a:srgbClr val="000000"/>
                </a:solidFill>
                <a:latin typeface="Sassoon Infant Std" panose="020B0503020103030203" pitchFamily="34" charset="0"/>
                <a:cs typeface="Arial"/>
                <a:sym typeface="Arial"/>
              </a:endParaRPr>
            </a:p>
          </p:txBody>
        </p:sp>
        <p:sp>
          <p:nvSpPr>
            <p:cNvPr id="365" name="Google Shape;365;p27"/>
            <p:cNvSpPr/>
            <p:nvPr/>
          </p:nvSpPr>
          <p:spPr>
            <a:xfrm>
              <a:off x="14250250" y="1053225"/>
              <a:ext cx="3282000" cy="474600"/>
            </a:xfrm>
            <a:prstGeom prst="roundRect">
              <a:avLst>
                <a:gd name="adj" fmla="val 16667"/>
              </a:avLst>
            </a:prstGeom>
            <a:solidFill>
              <a:schemeClr val="accent1"/>
            </a:solidFill>
            <a:ln>
              <a:noFill/>
            </a:ln>
          </p:spPr>
          <p:txBody>
            <a:bodyPr spcFirstLastPara="1" wrap="square" lIns="60950" tIns="60950" rIns="60950" bIns="60950" anchor="ctr" anchorCtr="0">
              <a:noAutofit/>
            </a:bodyPr>
            <a:lstStyle/>
            <a:p>
              <a:pPr defTabSz="609630">
                <a:buClr>
                  <a:srgbClr val="000000"/>
                </a:buClr>
              </a:pPr>
              <a:endParaRPr sz="933" kern="0" dirty="0">
                <a:solidFill>
                  <a:srgbClr val="000000"/>
                </a:solidFill>
                <a:latin typeface="Sassoon Infant Std" panose="020B0503020103030203" pitchFamily="34" charset="0"/>
                <a:cs typeface="Arial"/>
                <a:sym typeface="Arial"/>
              </a:endParaRPr>
            </a:p>
          </p:txBody>
        </p:sp>
      </p:grpSp>
      <p:sp>
        <p:nvSpPr>
          <p:cNvPr id="366" name="Google Shape;366;p27"/>
          <p:cNvSpPr txBox="1"/>
          <p:nvPr/>
        </p:nvSpPr>
        <p:spPr>
          <a:xfrm>
            <a:off x="674283" y="452850"/>
            <a:ext cx="10816000" cy="859800"/>
          </a:xfrm>
          <a:prstGeom prst="rect">
            <a:avLst/>
          </a:prstGeom>
          <a:noFill/>
          <a:ln>
            <a:noFill/>
          </a:ln>
        </p:spPr>
        <p:txBody>
          <a:bodyPr spcFirstLastPara="1" wrap="square" lIns="91433" tIns="91433" rIns="91433" bIns="91433" anchor="ctr" anchorCtr="0">
            <a:noAutofit/>
          </a:bodyPr>
          <a:lstStyle/>
          <a:p>
            <a:pPr algn="ctr" defTabSz="609630">
              <a:buClr>
                <a:srgbClr val="000000"/>
              </a:buClr>
            </a:pPr>
            <a:r>
              <a:rPr lang="en" sz="4000" kern="0" dirty="0">
                <a:solidFill>
                  <a:srgbClr val="274060"/>
                </a:solidFill>
                <a:latin typeface="Sassoon Infant Std" panose="020B0503020103030203" pitchFamily="34" charset="0"/>
                <a:ea typeface="DM Sans"/>
                <a:cs typeface="DM Sans"/>
                <a:sym typeface="DM Sans"/>
              </a:rPr>
              <a:t>Writing Expectations</a:t>
            </a:r>
            <a:endParaRPr sz="4000" kern="0" dirty="0">
              <a:solidFill>
                <a:srgbClr val="274060"/>
              </a:solidFill>
              <a:latin typeface="Sassoon Infant Std" panose="020B0503020103030203" pitchFamily="34" charset="0"/>
              <a:ea typeface="DM Sans"/>
              <a:cs typeface="DM Sans"/>
              <a:sym typeface="DM Sans"/>
            </a:endParaRPr>
          </a:p>
        </p:txBody>
      </p:sp>
      <p:sp>
        <p:nvSpPr>
          <p:cNvPr id="8" name="Google Shape;357;p27">
            <a:extLst>
              <a:ext uri="{FF2B5EF4-FFF2-40B4-BE49-F238E27FC236}">
                <a16:creationId xmlns:a16="http://schemas.microsoft.com/office/drawing/2014/main" id="{E8DA938E-F838-BD4A-A43B-55FC3EC27570}"/>
              </a:ext>
            </a:extLst>
          </p:cNvPr>
          <p:cNvSpPr txBox="1"/>
          <p:nvPr/>
        </p:nvSpPr>
        <p:spPr>
          <a:xfrm flipH="1">
            <a:off x="715600" y="1740460"/>
            <a:ext cx="10760800" cy="4415389"/>
          </a:xfrm>
          <a:prstGeom prst="rect">
            <a:avLst/>
          </a:prstGeom>
          <a:noFill/>
          <a:ln>
            <a:noFill/>
          </a:ln>
        </p:spPr>
        <p:txBody>
          <a:bodyPr spcFirstLastPara="1" wrap="square" lIns="91433" tIns="91433" rIns="91433" bIns="91433" anchor="ctr" anchorCtr="0">
            <a:noAutofit/>
          </a:bodyPr>
          <a:lstStyle/>
          <a:p>
            <a:pPr defTabSz="609630">
              <a:buClr>
                <a:srgbClr val="000000"/>
              </a:buClr>
            </a:pPr>
            <a:endParaRPr lang="en-GB" sz="2400" kern="0" dirty="0">
              <a:solidFill>
                <a:srgbClr val="FF0000"/>
              </a:solidFill>
              <a:latin typeface="Sassoon Infant Std" panose="020B0503020103030203" pitchFamily="34" charset="0"/>
              <a:ea typeface="Questrial"/>
              <a:cs typeface="Questrial"/>
              <a:sym typeface="Questrial"/>
            </a:endParaRPr>
          </a:p>
        </p:txBody>
      </p:sp>
      <p:pic>
        <p:nvPicPr>
          <p:cNvPr id="7" name="Picture 6"/>
          <p:cNvPicPr>
            <a:picLocks noChangeAspect="1"/>
          </p:cNvPicPr>
          <p:nvPr/>
        </p:nvPicPr>
        <p:blipFill>
          <a:blip r:embed="rId3"/>
          <a:stretch>
            <a:fillRect/>
          </a:stretch>
        </p:blipFill>
        <p:spPr>
          <a:xfrm>
            <a:off x="857177" y="1740460"/>
            <a:ext cx="10450211" cy="2879980"/>
          </a:xfrm>
          <a:prstGeom prst="rect">
            <a:avLst/>
          </a:prstGeom>
        </p:spPr>
      </p:pic>
      <p:pic>
        <p:nvPicPr>
          <p:cNvPr id="9" name="Picture 8"/>
          <p:cNvPicPr>
            <a:picLocks noChangeAspect="1"/>
          </p:cNvPicPr>
          <p:nvPr/>
        </p:nvPicPr>
        <p:blipFill>
          <a:blip r:embed="rId4"/>
          <a:stretch>
            <a:fillRect/>
          </a:stretch>
        </p:blipFill>
        <p:spPr>
          <a:xfrm>
            <a:off x="877753" y="4762613"/>
            <a:ext cx="10436494" cy="1251063"/>
          </a:xfrm>
          <a:prstGeom prst="rect">
            <a:avLst/>
          </a:prstGeom>
        </p:spPr>
      </p:pic>
    </p:spTree>
    <p:extLst>
      <p:ext uri="{BB962C8B-B14F-4D97-AF65-F5344CB8AC3E}">
        <p14:creationId xmlns:p14="http://schemas.microsoft.com/office/powerpoint/2010/main" val="2413145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grpSp>
        <p:nvGrpSpPr>
          <p:cNvPr id="363" name="Google Shape;363;p27"/>
          <p:cNvGrpSpPr/>
          <p:nvPr/>
        </p:nvGrpSpPr>
        <p:grpSpPr>
          <a:xfrm>
            <a:off x="534009" y="702150"/>
            <a:ext cx="11123983" cy="316400"/>
            <a:chOff x="846275" y="1053225"/>
            <a:chExt cx="16685975" cy="474600"/>
          </a:xfrm>
        </p:grpSpPr>
        <p:sp>
          <p:nvSpPr>
            <p:cNvPr id="364" name="Google Shape;364;p27"/>
            <p:cNvSpPr/>
            <p:nvPr/>
          </p:nvSpPr>
          <p:spPr>
            <a:xfrm>
              <a:off x="846275" y="1053225"/>
              <a:ext cx="3282000" cy="474600"/>
            </a:xfrm>
            <a:prstGeom prst="roundRect">
              <a:avLst>
                <a:gd name="adj" fmla="val 16667"/>
              </a:avLst>
            </a:prstGeom>
            <a:solidFill>
              <a:schemeClr val="accent1"/>
            </a:solidFill>
            <a:ln>
              <a:noFill/>
            </a:ln>
          </p:spPr>
          <p:txBody>
            <a:bodyPr spcFirstLastPara="1" wrap="square" lIns="60950" tIns="60950" rIns="60950" bIns="60950" anchor="ctr" anchorCtr="0">
              <a:noAutofit/>
            </a:bodyPr>
            <a:lstStyle/>
            <a:p>
              <a:pPr defTabSz="609630">
                <a:buClr>
                  <a:srgbClr val="000000"/>
                </a:buClr>
              </a:pPr>
              <a:endParaRPr sz="933" kern="0" dirty="0">
                <a:solidFill>
                  <a:srgbClr val="000000"/>
                </a:solidFill>
                <a:latin typeface="Sassoon Infant Std" panose="020B0503020103030203" pitchFamily="34" charset="0"/>
                <a:cs typeface="Arial"/>
                <a:sym typeface="Arial"/>
              </a:endParaRPr>
            </a:p>
          </p:txBody>
        </p:sp>
        <p:sp>
          <p:nvSpPr>
            <p:cNvPr id="365" name="Google Shape;365;p27"/>
            <p:cNvSpPr/>
            <p:nvPr/>
          </p:nvSpPr>
          <p:spPr>
            <a:xfrm>
              <a:off x="14250250" y="1053225"/>
              <a:ext cx="3282000" cy="474600"/>
            </a:xfrm>
            <a:prstGeom prst="roundRect">
              <a:avLst>
                <a:gd name="adj" fmla="val 16667"/>
              </a:avLst>
            </a:prstGeom>
            <a:solidFill>
              <a:schemeClr val="accent1"/>
            </a:solidFill>
            <a:ln>
              <a:noFill/>
            </a:ln>
          </p:spPr>
          <p:txBody>
            <a:bodyPr spcFirstLastPara="1" wrap="square" lIns="60950" tIns="60950" rIns="60950" bIns="60950" anchor="ctr" anchorCtr="0">
              <a:noAutofit/>
            </a:bodyPr>
            <a:lstStyle/>
            <a:p>
              <a:pPr defTabSz="609630">
                <a:buClr>
                  <a:srgbClr val="000000"/>
                </a:buClr>
              </a:pPr>
              <a:endParaRPr sz="933" kern="0" dirty="0">
                <a:solidFill>
                  <a:srgbClr val="000000"/>
                </a:solidFill>
                <a:latin typeface="Sassoon Infant Std" panose="020B0503020103030203" pitchFamily="34" charset="0"/>
                <a:cs typeface="Arial"/>
                <a:sym typeface="Arial"/>
              </a:endParaRPr>
            </a:p>
          </p:txBody>
        </p:sp>
      </p:grpSp>
      <p:sp>
        <p:nvSpPr>
          <p:cNvPr id="366" name="Google Shape;366;p27"/>
          <p:cNvSpPr txBox="1"/>
          <p:nvPr/>
        </p:nvSpPr>
        <p:spPr>
          <a:xfrm>
            <a:off x="674283" y="452850"/>
            <a:ext cx="10816000" cy="859800"/>
          </a:xfrm>
          <a:prstGeom prst="rect">
            <a:avLst/>
          </a:prstGeom>
          <a:noFill/>
          <a:ln>
            <a:noFill/>
          </a:ln>
        </p:spPr>
        <p:txBody>
          <a:bodyPr spcFirstLastPara="1" wrap="square" lIns="91433" tIns="91433" rIns="91433" bIns="91433" anchor="ctr" anchorCtr="0">
            <a:noAutofit/>
          </a:bodyPr>
          <a:lstStyle/>
          <a:p>
            <a:pPr algn="ctr" defTabSz="609630">
              <a:buClr>
                <a:srgbClr val="000000"/>
              </a:buClr>
            </a:pPr>
            <a:r>
              <a:rPr lang="en" sz="4000" kern="0" dirty="0">
                <a:solidFill>
                  <a:srgbClr val="274060"/>
                </a:solidFill>
                <a:latin typeface="Sassoon Infant Std" panose="020B0503020103030203" pitchFamily="34" charset="0"/>
                <a:ea typeface="DM Sans"/>
                <a:cs typeface="DM Sans"/>
                <a:sym typeface="DM Sans"/>
              </a:rPr>
              <a:t>Writing Expectations</a:t>
            </a:r>
            <a:endParaRPr sz="4000" kern="0" dirty="0">
              <a:solidFill>
                <a:srgbClr val="274060"/>
              </a:solidFill>
              <a:latin typeface="Sassoon Infant Std" panose="020B0503020103030203" pitchFamily="34" charset="0"/>
              <a:ea typeface="DM Sans"/>
              <a:cs typeface="DM Sans"/>
              <a:sym typeface="DM Sans"/>
            </a:endParaRPr>
          </a:p>
        </p:txBody>
      </p:sp>
      <p:sp>
        <p:nvSpPr>
          <p:cNvPr id="8" name="Google Shape;357;p27">
            <a:extLst>
              <a:ext uri="{FF2B5EF4-FFF2-40B4-BE49-F238E27FC236}">
                <a16:creationId xmlns:a16="http://schemas.microsoft.com/office/drawing/2014/main" id="{E8DA938E-F838-BD4A-A43B-55FC3EC27570}"/>
              </a:ext>
            </a:extLst>
          </p:cNvPr>
          <p:cNvSpPr txBox="1"/>
          <p:nvPr/>
        </p:nvSpPr>
        <p:spPr>
          <a:xfrm flipH="1">
            <a:off x="715600" y="1740460"/>
            <a:ext cx="10760800" cy="4415389"/>
          </a:xfrm>
          <a:prstGeom prst="rect">
            <a:avLst/>
          </a:prstGeom>
          <a:noFill/>
          <a:ln>
            <a:noFill/>
          </a:ln>
        </p:spPr>
        <p:txBody>
          <a:bodyPr spcFirstLastPara="1" wrap="square" lIns="91433" tIns="91433" rIns="91433" bIns="91433" anchor="ctr" anchorCtr="0">
            <a:noAutofit/>
          </a:bodyPr>
          <a:lstStyle/>
          <a:p>
            <a:pPr defTabSz="609630">
              <a:buClr>
                <a:srgbClr val="000000"/>
              </a:buClr>
            </a:pPr>
            <a:endParaRPr lang="en-GB" sz="2400" kern="0" dirty="0">
              <a:solidFill>
                <a:srgbClr val="FF0000"/>
              </a:solidFill>
              <a:latin typeface="Sassoon Infant Std" panose="020B0503020103030203" pitchFamily="34" charset="0"/>
              <a:ea typeface="Questrial"/>
              <a:cs typeface="Questrial"/>
              <a:sym typeface="Questrial"/>
            </a:endParaRPr>
          </a:p>
        </p:txBody>
      </p:sp>
      <p:pic>
        <p:nvPicPr>
          <p:cNvPr id="10" name="Picture 9"/>
          <p:cNvPicPr>
            <a:picLocks noChangeAspect="1"/>
          </p:cNvPicPr>
          <p:nvPr/>
        </p:nvPicPr>
        <p:blipFill>
          <a:blip r:embed="rId3"/>
          <a:stretch>
            <a:fillRect/>
          </a:stretch>
        </p:blipFill>
        <p:spPr>
          <a:xfrm>
            <a:off x="911354" y="1740460"/>
            <a:ext cx="10341857" cy="4371636"/>
          </a:xfrm>
          <a:prstGeom prst="rect">
            <a:avLst/>
          </a:prstGeom>
        </p:spPr>
      </p:pic>
    </p:spTree>
    <p:extLst>
      <p:ext uri="{BB962C8B-B14F-4D97-AF65-F5344CB8AC3E}">
        <p14:creationId xmlns:p14="http://schemas.microsoft.com/office/powerpoint/2010/main" val="817419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grpSp>
        <p:nvGrpSpPr>
          <p:cNvPr id="363" name="Google Shape;363;p27"/>
          <p:cNvGrpSpPr/>
          <p:nvPr/>
        </p:nvGrpSpPr>
        <p:grpSpPr>
          <a:xfrm>
            <a:off x="534009" y="702150"/>
            <a:ext cx="11123983" cy="316400"/>
            <a:chOff x="846275" y="1053225"/>
            <a:chExt cx="16685975" cy="474600"/>
          </a:xfrm>
        </p:grpSpPr>
        <p:sp>
          <p:nvSpPr>
            <p:cNvPr id="364" name="Google Shape;364;p27"/>
            <p:cNvSpPr/>
            <p:nvPr/>
          </p:nvSpPr>
          <p:spPr>
            <a:xfrm>
              <a:off x="846275" y="1053225"/>
              <a:ext cx="3282000" cy="474600"/>
            </a:xfrm>
            <a:prstGeom prst="roundRect">
              <a:avLst>
                <a:gd name="adj" fmla="val 16667"/>
              </a:avLst>
            </a:prstGeom>
            <a:solidFill>
              <a:schemeClr val="accent1"/>
            </a:solidFill>
            <a:ln>
              <a:noFill/>
            </a:ln>
          </p:spPr>
          <p:txBody>
            <a:bodyPr spcFirstLastPara="1" wrap="square" lIns="60950" tIns="60950" rIns="60950" bIns="60950" anchor="ctr" anchorCtr="0">
              <a:noAutofit/>
            </a:bodyPr>
            <a:lstStyle/>
            <a:p>
              <a:pPr defTabSz="609630">
                <a:buClr>
                  <a:srgbClr val="000000"/>
                </a:buClr>
              </a:pPr>
              <a:endParaRPr sz="933" kern="0" dirty="0">
                <a:solidFill>
                  <a:srgbClr val="000000"/>
                </a:solidFill>
                <a:latin typeface="Sassoon Infant Std" panose="020B0503020103030203" pitchFamily="34" charset="0"/>
                <a:cs typeface="Arial"/>
                <a:sym typeface="Arial"/>
              </a:endParaRPr>
            </a:p>
          </p:txBody>
        </p:sp>
        <p:sp>
          <p:nvSpPr>
            <p:cNvPr id="365" name="Google Shape;365;p27"/>
            <p:cNvSpPr/>
            <p:nvPr/>
          </p:nvSpPr>
          <p:spPr>
            <a:xfrm>
              <a:off x="14250250" y="1053225"/>
              <a:ext cx="3282000" cy="474600"/>
            </a:xfrm>
            <a:prstGeom prst="roundRect">
              <a:avLst>
                <a:gd name="adj" fmla="val 16667"/>
              </a:avLst>
            </a:prstGeom>
            <a:solidFill>
              <a:schemeClr val="accent1"/>
            </a:solidFill>
            <a:ln>
              <a:noFill/>
            </a:ln>
          </p:spPr>
          <p:txBody>
            <a:bodyPr spcFirstLastPara="1" wrap="square" lIns="60950" tIns="60950" rIns="60950" bIns="60950" anchor="ctr" anchorCtr="0">
              <a:noAutofit/>
            </a:bodyPr>
            <a:lstStyle/>
            <a:p>
              <a:pPr defTabSz="609630">
                <a:buClr>
                  <a:srgbClr val="000000"/>
                </a:buClr>
              </a:pPr>
              <a:endParaRPr sz="933" kern="0" dirty="0">
                <a:solidFill>
                  <a:srgbClr val="000000"/>
                </a:solidFill>
                <a:latin typeface="Sassoon Infant Std" panose="020B0503020103030203" pitchFamily="34" charset="0"/>
                <a:cs typeface="Arial"/>
                <a:sym typeface="Arial"/>
              </a:endParaRPr>
            </a:p>
          </p:txBody>
        </p:sp>
      </p:grpSp>
      <p:sp>
        <p:nvSpPr>
          <p:cNvPr id="366" name="Google Shape;366;p27"/>
          <p:cNvSpPr txBox="1"/>
          <p:nvPr/>
        </p:nvSpPr>
        <p:spPr>
          <a:xfrm>
            <a:off x="674283" y="452850"/>
            <a:ext cx="10816000" cy="859800"/>
          </a:xfrm>
          <a:prstGeom prst="rect">
            <a:avLst/>
          </a:prstGeom>
          <a:noFill/>
          <a:ln>
            <a:noFill/>
          </a:ln>
        </p:spPr>
        <p:txBody>
          <a:bodyPr spcFirstLastPara="1" wrap="square" lIns="91433" tIns="91433" rIns="91433" bIns="91433" anchor="ctr" anchorCtr="0">
            <a:noAutofit/>
          </a:bodyPr>
          <a:lstStyle/>
          <a:p>
            <a:pPr algn="ctr" defTabSz="609630">
              <a:buClr>
                <a:srgbClr val="000000"/>
              </a:buClr>
            </a:pPr>
            <a:r>
              <a:rPr lang="en" sz="4000" kern="0" dirty="0">
                <a:solidFill>
                  <a:srgbClr val="274060"/>
                </a:solidFill>
                <a:latin typeface="Sassoon Infant Std" panose="020B0503020103030203" pitchFamily="34" charset="0"/>
                <a:ea typeface="DM Sans"/>
                <a:cs typeface="DM Sans"/>
                <a:sym typeface="DM Sans"/>
              </a:rPr>
              <a:t>Writing Expectations</a:t>
            </a:r>
            <a:endParaRPr sz="4000" kern="0" dirty="0">
              <a:solidFill>
                <a:srgbClr val="274060"/>
              </a:solidFill>
              <a:latin typeface="Sassoon Infant Std" panose="020B0503020103030203" pitchFamily="34" charset="0"/>
              <a:ea typeface="DM Sans"/>
              <a:cs typeface="DM Sans"/>
              <a:sym typeface="DM Sans"/>
            </a:endParaRPr>
          </a:p>
        </p:txBody>
      </p:sp>
      <p:sp>
        <p:nvSpPr>
          <p:cNvPr id="8" name="Google Shape;357;p27">
            <a:extLst>
              <a:ext uri="{FF2B5EF4-FFF2-40B4-BE49-F238E27FC236}">
                <a16:creationId xmlns:a16="http://schemas.microsoft.com/office/drawing/2014/main" id="{E8DA938E-F838-BD4A-A43B-55FC3EC27570}"/>
              </a:ext>
            </a:extLst>
          </p:cNvPr>
          <p:cNvSpPr txBox="1"/>
          <p:nvPr/>
        </p:nvSpPr>
        <p:spPr>
          <a:xfrm flipH="1">
            <a:off x="715600" y="1740460"/>
            <a:ext cx="10760800" cy="4415389"/>
          </a:xfrm>
          <a:prstGeom prst="rect">
            <a:avLst/>
          </a:prstGeom>
          <a:noFill/>
          <a:ln>
            <a:noFill/>
          </a:ln>
        </p:spPr>
        <p:txBody>
          <a:bodyPr spcFirstLastPara="1" wrap="square" lIns="91433" tIns="91433" rIns="91433" bIns="91433" anchor="ctr" anchorCtr="0">
            <a:noAutofit/>
          </a:bodyPr>
          <a:lstStyle/>
          <a:p>
            <a:pPr defTabSz="609630">
              <a:buClr>
                <a:srgbClr val="000000"/>
              </a:buClr>
            </a:pPr>
            <a:endParaRPr lang="en-GB" sz="2400" kern="0" dirty="0">
              <a:solidFill>
                <a:srgbClr val="FF0000"/>
              </a:solidFill>
              <a:latin typeface="Sassoon Infant Std" panose="020B0503020103030203" pitchFamily="34" charset="0"/>
              <a:ea typeface="Questrial"/>
              <a:cs typeface="Questrial"/>
              <a:sym typeface="Questrial"/>
            </a:endParaRPr>
          </a:p>
        </p:txBody>
      </p:sp>
      <p:pic>
        <p:nvPicPr>
          <p:cNvPr id="9" name="Picture 8"/>
          <p:cNvPicPr>
            <a:picLocks noChangeAspect="1"/>
          </p:cNvPicPr>
          <p:nvPr/>
        </p:nvPicPr>
        <p:blipFill>
          <a:blip r:embed="rId3"/>
          <a:stretch>
            <a:fillRect/>
          </a:stretch>
        </p:blipFill>
        <p:spPr>
          <a:xfrm>
            <a:off x="927243" y="1943372"/>
            <a:ext cx="10337513" cy="3914514"/>
          </a:xfrm>
          <a:prstGeom prst="rect">
            <a:avLst/>
          </a:prstGeom>
        </p:spPr>
      </p:pic>
    </p:spTree>
    <p:extLst>
      <p:ext uri="{BB962C8B-B14F-4D97-AF65-F5344CB8AC3E}">
        <p14:creationId xmlns:p14="http://schemas.microsoft.com/office/powerpoint/2010/main" val="341892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36184" y="0"/>
            <a:ext cx="4722844" cy="6810742"/>
          </a:xfrm>
          <a:prstGeom prst="rect">
            <a:avLst/>
          </a:prstGeom>
        </p:spPr>
      </p:pic>
    </p:spTree>
    <p:extLst>
      <p:ext uri="{BB962C8B-B14F-4D97-AF65-F5344CB8AC3E}">
        <p14:creationId xmlns:p14="http://schemas.microsoft.com/office/powerpoint/2010/main" val="1845019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grpSp>
        <p:nvGrpSpPr>
          <p:cNvPr id="363" name="Google Shape;363;p27"/>
          <p:cNvGrpSpPr/>
          <p:nvPr/>
        </p:nvGrpSpPr>
        <p:grpSpPr>
          <a:xfrm>
            <a:off x="534009" y="702150"/>
            <a:ext cx="11123983" cy="316400"/>
            <a:chOff x="846275" y="1053225"/>
            <a:chExt cx="16685975" cy="474600"/>
          </a:xfrm>
        </p:grpSpPr>
        <p:sp>
          <p:nvSpPr>
            <p:cNvPr id="364" name="Google Shape;364;p27"/>
            <p:cNvSpPr/>
            <p:nvPr/>
          </p:nvSpPr>
          <p:spPr>
            <a:xfrm>
              <a:off x="846275" y="1053225"/>
              <a:ext cx="3282000" cy="474600"/>
            </a:xfrm>
            <a:prstGeom prst="roundRect">
              <a:avLst>
                <a:gd name="adj" fmla="val 16667"/>
              </a:avLst>
            </a:prstGeom>
            <a:solidFill>
              <a:schemeClr val="accent1"/>
            </a:solidFill>
            <a:ln>
              <a:noFill/>
            </a:ln>
          </p:spPr>
          <p:txBody>
            <a:bodyPr spcFirstLastPara="1" wrap="square" lIns="60950" tIns="60950" rIns="60950" bIns="60950" anchor="ctr" anchorCtr="0">
              <a:noAutofit/>
            </a:bodyPr>
            <a:lstStyle/>
            <a:p>
              <a:pPr defTabSz="609630">
                <a:buClr>
                  <a:srgbClr val="000000"/>
                </a:buClr>
              </a:pPr>
              <a:endParaRPr sz="933" kern="0" dirty="0">
                <a:solidFill>
                  <a:srgbClr val="000000"/>
                </a:solidFill>
                <a:latin typeface="Sassoon Infant Std" panose="020B0503020103030203" pitchFamily="34" charset="0"/>
                <a:cs typeface="Arial"/>
                <a:sym typeface="Arial"/>
              </a:endParaRPr>
            </a:p>
          </p:txBody>
        </p:sp>
        <p:sp>
          <p:nvSpPr>
            <p:cNvPr id="365" name="Google Shape;365;p27"/>
            <p:cNvSpPr/>
            <p:nvPr/>
          </p:nvSpPr>
          <p:spPr>
            <a:xfrm>
              <a:off x="14250250" y="1053225"/>
              <a:ext cx="3282000" cy="474600"/>
            </a:xfrm>
            <a:prstGeom prst="roundRect">
              <a:avLst>
                <a:gd name="adj" fmla="val 16667"/>
              </a:avLst>
            </a:prstGeom>
            <a:solidFill>
              <a:schemeClr val="accent1"/>
            </a:solidFill>
            <a:ln>
              <a:noFill/>
            </a:ln>
          </p:spPr>
          <p:txBody>
            <a:bodyPr spcFirstLastPara="1" wrap="square" lIns="60950" tIns="60950" rIns="60950" bIns="60950" anchor="ctr" anchorCtr="0">
              <a:noAutofit/>
            </a:bodyPr>
            <a:lstStyle/>
            <a:p>
              <a:pPr defTabSz="609630">
                <a:buClr>
                  <a:srgbClr val="000000"/>
                </a:buClr>
              </a:pPr>
              <a:endParaRPr sz="933" kern="0" dirty="0">
                <a:solidFill>
                  <a:srgbClr val="000000"/>
                </a:solidFill>
                <a:latin typeface="Sassoon Infant Std" panose="020B0503020103030203" pitchFamily="34" charset="0"/>
                <a:cs typeface="Arial"/>
                <a:sym typeface="Arial"/>
              </a:endParaRPr>
            </a:p>
          </p:txBody>
        </p:sp>
      </p:grpSp>
      <p:sp>
        <p:nvSpPr>
          <p:cNvPr id="366" name="Google Shape;366;p27"/>
          <p:cNvSpPr txBox="1"/>
          <p:nvPr/>
        </p:nvSpPr>
        <p:spPr>
          <a:xfrm>
            <a:off x="674283" y="452850"/>
            <a:ext cx="10816000" cy="859800"/>
          </a:xfrm>
          <a:prstGeom prst="rect">
            <a:avLst/>
          </a:prstGeom>
          <a:noFill/>
          <a:ln>
            <a:noFill/>
          </a:ln>
        </p:spPr>
        <p:txBody>
          <a:bodyPr spcFirstLastPara="1" wrap="square" lIns="91433" tIns="91433" rIns="91433" bIns="91433" anchor="ctr" anchorCtr="0">
            <a:noAutofit/>
          </a:bodyPr>
          <a:lstStyle/>
          <a:p>
            <a:pPr algn="ctr" defTabSz="609630">
              <a:buClr>
                <a:srgbClr val="000000"/>
              </a:buClr>
            </a:pPr>
            <a:r>
              <a:rPr lang="en" sz="4000" kern="0" dirty="0">
                <a:solidFill>
                  <a:srgbClr val="274060"/>
                </a:solidFill>
                <a:latin typeface="Sassoon Infant Std" panose="020B0503020103030203" pitchFamily="34" charset="0"/>
                <a:ea typeface="DM Sans"/>
                <a:cs typeface="DM Sans"/>
                <a:sym typeface="DM Sans"/>
              </a:rPr>
              <a:t>Maths Expectations</a:t>
            </a:r>
            <a:endParaRPr sz="4000" kern="0" dirty="0">
              <a:solidFill>
                <a:srgbClr val="274060"/>
              </a:solidFill>
              <a:latin typeface="Sassoon Infant Std" panose="020B0503020103030203" pitchFamily="34" charset="0"/>
              <a:ea typeface="DM Sans"/>
              <a:cs typeface="DM Sans"/>
              <a:sym typeface="DM Sans"/>
            </a:endParaRPr>
          </a:p>
        </p:txBody>
      </p:sp>
      <p:pic>
        <p:nvPicPr>
          <p:cNvPr id="3" name="Picture 2">
            <a:extLst>
              <a:ext uri="{FF2B5EF4-FFF2-40B4-BE49-F238E27FC236}">
                <a16:creationId xmlns:a16="http://schemas.microsoft.com/office/drawing/2014/main" id="{B3B8D0B1-5087-C9CC-4A9A-5631C9178C74}"/>
              </a:ext>
            </a:extLst>
          </p:cNvPr>
          <p:cNvPicPr>
            <a:picLocks noChangeAspect="1"/>
          </p:cNvPicPr>
          <p:nvPr/>
        </p:nvPicPr>
        <p:blipFill>
          <a:blip r:embed="rId3"/>
          <a:stretch>
            <a:fillRect/>
          </a:stretch>
        </p:blipFill>
        <p:spPr>
          <a:xfrm>
            <a:off x="3290888" y="1689078"/>
            <a:ext cx="5610225" cy="4467225"/>
          </a:xfrm>
          <a:prstGeom prst="rect">
            <a:avLst/>
          </a:prstGeom>
        </p:spPr>
      </p:pic>
    </p:spTree>
    <p:extLst>
      <p:ext uri="{BB962C8B-B14F-4D97-AF65-F5344CB8AC3E}">
        <p14:creationId xmlns:p14="http://schemas.microsoft.com/office/powerpoint/2010/main" val="3421439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grpSp>
        <p:nvGrpSpPr>
          <p:cNvPr id="363" name="Google Shape;363;p27"/>
          <p:cNvGrpSpPr/>
          <p:nvPr/>
        </p:nvGrpSpPr>
        <p:grpSpPr>
          <a:xfrm>
            <a:off x="534009" y="702150"/>
            <a:ext cx="11123983" cy="316400"/>
            <a:chOff x="846275" y="1053225"/>
            <a:chExt cx="16685975" cy="474600"/>
          </a:xfrm>
        </p:grpSpPr>
        <p:sp>
          <p:nvSpPr>
            <p:cNvPr id="364" name="Google Shape;364;p27"/>
            <p:cNvSpPr/>
            <p:nvPr/>
          </p:nvSpPr>
          <p:spPr>
            <a:xfrm>
              <a:off x="846275" y="1053225"/>
              <a:ext cx="3282000" cy="474600"/>
            </a:xfrm>
            <a:prstGeom prst="roundRect">
              <a:avLst>
                <a:gd name="adj" fmla="val 16667"/>
              </a:avLst>
            </a:prstGeom>
            <a:solidFill>
              <a:schemeClr val="accent1"/>
            </a:solidFill>
            <a:ln>
              <a:noFill/>
            </a:ln>
          </p:spPr>
          <p:txBody>
            <a:bodyPr spcFirstLastPara="1" wrap="square" lIns="60950" tIns="60950" rIns="60950" bIns="60950" anchor="ctr" anchorCtr="0">
              <a:noAutofit/>
            </a:bodyPr>
            <a:lstStyle/>
            <a:p>
              <a:pPr defTabSz="609630">
                <a:buClr>
                  <a:srgbClr val="000000"/>
                </a:buClr>
              </a:pPr>
              <a:endParaRPr sz="933" kern="0" dirty="0">
                <a:solidFill>
                  <a:srgbClr val="000000"/>
                </a:solidFill>
                <a:latin typeface="Sassoon Infant Std" panose="020B0503020103030203" pitchFamily="34" charset="0"/>
                <a:cs typeface="Arial"/>
                <a:sym typeface="Arial"/>
              </a:endParaRPr>
            </a:p>
          </p:txBody>
        </p:sp>
        <p:sp>
          <p:nvSpPr>
            <p:cNvPr id="365" name="Google Shape;365;p27"/>
            <p:cNvSpPr/>
            <p:nvPr/>
          </p:nvSpPr>
          <p:spPr>
            <a:xfrm>
              <a:off x="14250250" y="1053225"/>
              <a:ext cx="3282000" cy="474600"/>
            </a:xfrm>
            <a:prstGeom prst="roundRect">
              <a:avLst>
                <a:gd name="adj" fmla="val 16667"/>
              </a:avLst>
            </a:prstGeom>
            <a:solidFill>
              <a:schemeClr val="accent1"/>
            </a:solidFill>
            <a:ln>
              <a:noFill/>
            </a:ln>
          </p:spPr>
          <p:txBody>
            <a:bodyPr spcFirstLastPara="1" wrap="square" lIns="60950" tIns="60950" rIns="60950" bIns="60950" anchor="ctr" anchorCtr="0">
              <a:noAutofit/>
            </a:bodyPr>
            <a:lstStyle/>
            <a:p>
              <a:pPr defTabSz="609630">
                <a:buClr>
                  <a:srgbClr val="000000"/>
                </a:buClr>
              </a:pPr>
              <a:endParaRPr sz="933" kern="0" dirty="0">
                <a:solidFill>
                  <a:srgbClr val="000000"/>
                </a:solidFill>
                <a:latin typeface="Sassoon Infant Std" panose="020B0503020103030203" pitchFamily="34" charset="0"/>
                <a:cs typeface="Arial"/>
                <a:sym typeface="Arial"/>
              </a:endParaRPr>
            </a:p>
          </p:txBody>
        </p:sp>
      </p:grpSp>
      <p:sp>
        <p:nvSpPr>
          <p:cNvPr id="366" name="Google Shape;366;p27"/>
          <p:cNvSpPr txBox="1"/>
          <p:nvPr/>
        </p:nvSpPr>
        <p:spPr>
          <a:xfrm>
            <a:off x="674283" y="452850"/>
            <a:ext cx="10816000" cy="859800"/>
          </a:xfrm>
          <a:prstGeom prst="rect">
            <a:avLst/>
          </a:prstGeom>
          <a:noFill/>
          <a:ln>
            <a:noFill/>
          </a:ln>
        </p:spPr>
        <p:txBody>
          <a:bodyPr spcFirstLastPara="1" wrap="square" lIns="91433" tIns="91433" rIns="91433" bIns="91433" anchor="ctr" anchorCtr="0">
            <a:noAutofit/>
          </a:bodyPr>
          <a:lstStyle/>
          <a:p>
            <a:pPr algn="ctr" defTabSz="609630">
              <a:buClr>
                <a:srgbClr val="000000"/>
              </a:buClr>
            </a:pPr>
            <a:r>
              <a:rPr lang="en" sz="4000" kern="0" dirty="0">
                <a:solidFill>
                  <a:srgbClr val="274060"/>
                </a:solidFill>
                <a:latin typeface="Sassoon Infant Std" panose="020B0503020103030203" pitchFamily="34" charset="0"/>
                <a:ea typeface="DM Sans"/>
                <a:cs typeface="DM Sans"/>
                <a:sym typeface="DM Sans"/>
              </a:rPr>
              <a:t>Maths Expectations</a:t>
            </a:r>
            <a:endParaRPr sz="4000" kern="0" dirty="0">
              <a:solidFill>
                <a:srgbClr val="274060"/>
              </a:solidFill>
              <a:latin typeface="Sassoon Infant Std" panose="020B0503020103030203" pitchFamily="34" charset="0"/>
              <a:ea typeface="DM Sans"/>
              <a:cs typeface="DM Sans"/>
              <a:sym typeface="DM Sans"/>
            </a:endParaRPr>
          </a:p>
        </p:txBody>
      </p:sp>
      <p:sp>
        <p:nvSpPr>
          <p:cNvPr id="8" name="Google Shape;357;p27">
            <a:extLst>
              <a:ext uri="{FF2B5EF4-FFF2-40B4-BE49-F238E27FC236}">
                <a16:creationId xmlns:a16="http://schemas.microsoft.com/office/drawing/2014/main" id="{E8DA938E-F838-BD4A-A43B-55FC3EC27570}"/>
              </a:ext>
            </a:extLst>
          </p:cNvPr>
          <p:cNvSpPr txBox="1"/>
          <p:nvPr/>
        </p:nvSpPr>
        <p:spPr>
          <a:xfrm flipH="1">
            <a:off x="715600" y="1740460"/>
            <a:ext cx="10760800" cy="4415389"/>
          </a:xfrm>
          <a:prstGeom prst="rect">
            <a:avLst/>
          </a:prstGeom>
          <a:noFill/>
          <a:ln>
            <a:noFill/>
          </a:ln>
        </p:spPr>
        <p:txBody>
          <a:bodyPr spcFirstLastPara="1" wrap="square" lIns="91433" tIns="91433" rIns="91433" bIns="91433" anchor="ctr" anchorCtr="0">
            <a:noAutofit/>
          </a:bodyPr>
          <a:lstStyle/>
          <a:p>
            <a:pPr defTabSz="609630">
              <a:buClr>
                <a:srgbClr val="000000"/>
              </a:buClr>
            </a:pPr>
            <a:endParaRPr lang="en-GB" sz="2400" kern="0" dirty="0">
              <a:solidFill>
                <a:srgbClr val="000000"/>
              </a:solidFill>
              <a:latin typeface="Sassoon Infant Std" panose="020B0503020103030203" pitchFamily="34" charset="0"/>
              <a:ea typeface="Questrial"/>
              <a:cs typeface="Questrial"/>
              <a:sym typeface="Questrial"/>
            </a:endParaRPr>
          </a:p>
          <a:p>
            <a:pPr defTabSz="609630">
              <a:buClr>
                <a:srgbClr val="000000"/>
              </a:buClr>
            </a:pPr>
            <a:endParaRPr lang="en-GB" sz="2400" kern="0" dirty="0">
              <a:solidFill>
                <a:srgbClr val="000000"/>
              </a:solidFill>
              <a:latin typeface="Sassoon Infant Std" panose="020B0503020103030203" pitchFamily="34" charset="0"/>
              <a:ea typeface="Questrial"/>
              <a:cs typeface="Questrial"/>
              <a:sym typeface="Questrial"/>
            </a:endParaRPr>
          </a:p>
        </p:txBody>
      </p:sp>
      <p:sp>
        <p:nvSpPr>
          <p:cNvPr id="2" name="Rectangle 1"/>
          <p:cNvSpPr/>
          <p:nvPr/>
        </p:nvSpPr>
        <p:spPr>
          <a:xfrm>
            <a:off x="896471" y="1582341"/>
            <a:ext cx="10345270" cy="4524315"/>
          </a:xfrm>
          <a:prstGeom prst="rect">
            <a:avLst/>
          </a:prstGeom>
        </p:spPr>
        <p:txBody>
          <a:bodyPr wrap="square">
            <a:spAutoFit/>
          </a:bodyPr>
          <a:lstStyle/>
          <a:p>
            <a:pPr marL="342900" lvl="0" indent="-342900" defTabSz="609630">
              <a:buClr>
                <a:srgbClr val="000000"/>
              </a:buClr>
              <a:buFont typeface="Arial" panose="020B0604020202020204" pitchFamily="34" charset="0"/>
              <a:buChar char="•"/>
              <a:defRPr/>
            </a:pPr>
            <a:r>
              <a:rPr lang="en-GB" sz="2400" kern="0" dirty="0">
                <a:solidFill>
                  <a:srgbClr val="000000"/>
                </a:solidFill>
                <a:latin typeface="Sassoon Infant Std" panose="020B0503020103030203" pitchFamily="34" charset="0"/>
                <a:ea typeface="Questrial"/>
                <a:cs typeface="Questrial"/>
                <a:sym typeface="Questrial"/>
              </a:rPr>
              <a:t>Read, write, order &amp; compare numbers up to 10,000,000</a:t>
            </a:r>
          </a:p>
          <a:p>
            <a:pPr marL="342900" lvl="0" indent="-342900" defTabSz="609630">
              <a:buClr>
                <a:srgbClr val="000000"/>
              </a:buClr>
              <a:buFont typeface="Arial" panose="020B0604020202020204" pitchFamily="34" charset="0"/>
              <a:buChar char="•"/>
              <a:defRPr/>
            </a:pPr>
            <a:r>
              <a:rPr lang="en-GB" sz="2400" kern="0" dirty="0">
                <a:solidFill>
                  <a:srgbClr val="000000"/>
                </a:solidFill>
                <a:latin typeface="Sassoon Infant Std" panose="020B0503020103030203" pitchFamily="34" charset="0"/>
                <a:ea typeface="Questrial"/>
                <a:cs typeface="Questrial"/>
                <a:sym typeface="Questrial"/>
              </a:rPr>
              <a:t>Rounding to a given value</a:t>
            </a:r>
          </a:p>
          <a:p>
            <a:pPr marL="342900" lvl="0" indent="-342900" defTabSz="609630">
              <a:buClr>
                <a:srgbClr val="000000"/>
              </a:buClr>
              <a:buFont typeface="Arial" panose="020B0604020202020204" pitchFamily="34" charset="0"/>
              <a:buChar char="•"/>
              <a:defRPr/>
            </a:pPr>
            <a:r>
              <a:rPr lang="en-GB" sz="2400" kern="0" dirty="0">
                <a:solidFill>
                  <a:srgbClr val="000000"/>
                </a:solidFill>
                <a:latin typeface="Sassoon Infant Std" panose="020B0503020103030203" pitchFamily="34" charset="0"/>
                <a:ea typeface="Questrial"/>
                <a:cs typeface="Questrial"/>
                <a:sym typeface="Questrial"/>
              </a:rPr>
              <a:t>Multiply &amp; divide using the formal written method (including short &amp; long multiplication &amp; division)</a:t>
            </a:r>
          </a:p>
          <a:p>
            <a:pPr marL="342900" lvl="0" indent="-342900" defTabSz="609630">
              <a:buClr>
                <a:srgbClr val="000000"/>
              </a:buClr>
              <a:buFont typeface="Arial" panose="020B0604020202020204" pitchFamily="34" charset="0"/>
              <a:buChar char="•"/>
              <a:defRPr/>
            </a:pPr>
            <a:r>
              <a:rPr lang="en-GB" sz="2400" kern="0" dirty="0">
                <a:solidFill>
                  <a:srgbClr val="000000"/>
                </a:solidFill>
                <a:latin typeface="Sassoon Infant Std" panose="020B0503020103030203" pitchFamily="34" charset="0"/>
                <a:ea typeface="Questrial"/>
                <a:cs typeface="Questrial"/>
                <a:sym typeface="Questrial"/>
              </a:rPr>
              <a:t>Solve multi-step problems</a:t>
            </a:r>
          </a:p>
          <a:p>
            <a:pPr marL="342900" lvl="0" indent="-342900" defTabSz="609630">
              <a:buClr>
                <a:srgbClr val="000000"/>
              </a:buClr>
              <a:buFont typeface="Arial" panose="020B0604020202020204" pitchFamily="34" charset="0"/>
              <a:buChar char="•"/>
              <a:defRPr/>
            </a:pPr>
            <a:r>
              <a:rPr lang="en-GB" sz="2400" kern="0" dirty="0">
                <a:solidFill>
                  <a:srgbClr val="000000"/>
                </a:solidFill>
                <a:latin typeface="Sassoon Infant Std" panose="020B0503020103030203" pitchFamily="34" charset="0"/>
                <a:ea typeface="Questrial"/>
                <a:cs typeface="Questrial"/>
                <a:sym typeface="Questrial"/>
              </a:rPr>
              <a:t>Add &amp; subtract fractions with different denominators &amp; mixed numbers</a:t>
            </a:r>
          </a:p>
          <a:p>
            <a:pPr marL="342900" lvl="0" indent="-342900" defTabSz="609630">
              <a:buClr>
                <a:srgbClr val="000000"/>
              </a:buClr>
              <a:buFont typeface="Arial" panose="020B0604020202020204" pitchFamily="34" charset="0"/>
              <a:buChar char="•"/>
              <a:defRPr/>
            </a:pPr>
            <a:r>
              <a:rPr lang="en-GB" sz="2400" kern="0" dirty="0">
                <a:solidFill>
                  <a:srgbClr val="000000"/>
                </a:solidFill>
                <a:latin typeface="Sassoon Infant Std" panose="020B0503020103030203" pitchFamily="34" charset="0"/>
                <a:ea typeface="Questrial"/>
                <a:cs typeface="Questrial"/>
                <a:sym typeface="Questrial"/>
              </a:rPr>
              <a:t>Multiply &amp; divide fractions</a:t>
            </a:r>
          </a:p>
          <a:p>
            <a:pPr marL="342900" lvl="0" indent="-342900" defTabSz="609630">
              <a:buClr>
                <a:srgbClr val="000000"/>
              </a:buClr>
              <a:buFont typeface="Arial" panose="020B0604020202020204" pitchFamily="34" charset="0"/>
              <a:buChar char="•"/>
              <a:defRPr/>
            </a:pPr>
            <a:r>
              <a:rPr lang="en-GB" sz="2400" kern="0" dirty="0">
                <a:solidFill>
                  <a:srgbClr val="000000"/>
                </a:solidFill>
                <a:latin typeface="Sassoon Infant Std" panose="020B0503020103030203" pitchFamily="34" charset="0"/>
                <a:ea typeface="Questrial"/>
                <a:cs typeface="Questrial"/>
                <a:sym typeface="Questrial"/>
              </a:rPr>
              <a:t>Use ratio to solve problems</a:t>
            </a:r>
          </a:p>
          <a:p>
            <a:pPr marL="342900" lvl="0" indent="-342900" defTabSz="609630">
              <a:buClr>
                <a:srgbClr val="000000"/>
              </a:buClr>
              <a:buFont typeface="Arial" panose="020B0604020202020204" pitchFamily="34" charset="0"/>
              <a:buChar char="•"/>
              <a:defRPr/>
            </a:pPr>
            <a:r>
              <a:rPr lang="en-GB" sz="2400" kern="0" dirty="0">
                <a:solidFill>
                  <a:srgbClr val="000000"/>
                </a:solidFill>
                <a:latin typeface="Sassoon Infant Std" panose="020B0503020103030203" pitchFamily="34" charset="0"/>
                <a:ea typeface="Questrial"/>
                <a:cs typeface="Questrial"/>
                <a:sym typeface="Questrial"/>
              </a:rPr>
              <a:t>Use negative numbers in context</a:t>
            </a:r>
          </a:p>
          <a:p>
            <a:pPr marL="342900" lvl="0" indent="-342900" defTabSz="609630">
              <a:buClr>
                <a:srgbClr val="000000"/>
              </a:buClr>
              <a:buFont typeface="Arial" panose="020B0604020202020204" pitchFamily="34" charset="0"/>
              <a:buChar char="•"/>
              <a:defRPr/>
            </a:pPr>
            <a:r>
              <a:rPr lang="en-GB" sz="2400" kern="0" dirty="0">
                <a:solidFill>
                  <a:srgbClr val="000000"/>
                </a:solidFill>
                <a:latin typeface="Sassoon Infant Std" panose="020B0503020103030203" pitchFamily="34" charset="0"/>
                <a:ea typeface="Questrial"/>
                <a:cs typeface="Questrial"/>
                <a:sym typeface="Questrial"/>
              </a:rPr>
              <a:t>Convert between units of measure</a:t>
            </a:r>
          </a:p>
          <a:p>
            <a:pPr marL="342900" lvl="0" indent="-342900" defTabSz="609630">
              <a:buClr>
                <a:srgbClr val="000000"/>
              </a:buClr>
              <a:buFont typeface="Arial" panose="020B0604020202020204" pitchFamily="34" charset="0"/>
              <a:buChar char="•"/>
              <a:defRPr/>
            </a:pPr>
            <a:r>
              <a:rPr lang="en-GB" sz="2400" kern="0" dirty="0">
                <a:solidFill>
                  <a:srgbClr val="000000"/>
                </a:solidFill>
                <a:latin typeface="Sassoon Infant Std" panose="020B0503020103030203" pitchFamily="34" charset="0"/>
                <a:ea typeface="Questrial"/>
                <a:cs typeface="Questrial"/>
                <a:sym typeface="Questrial"/>
              </a:rPr>
              <a:t>Draw &amp; translate simple shapes</a:t>
            </a:r>
          </a:p>
          <a:p>
            <a:pPr marL="342900" lvl="0" indent="-342900" defTabSz="609630">
              <a:buClr>
                <a:srgbClr val="000000"/>
              </a:buClr>
              <a:buFont typeface="Arial" panose="020B0604020202020204" pitchFamily="34" charset="0"/>
              <a:buChar char="•"/>
              <a:defRPr/>
            </a:pPr>
            <a:r>
              <a:rPr lang="en-GB" sz="2400" kern="0" dirty="0">
                <a:solidFill>
                  <a:srgbClr val="000000"/>
                </a:solidFill>
                <a:latin typeface="Sassoon Infant Std" panose="020B0503020103030203" pitchFamily="34" charset="0"/>
                <a:ea typeface="Questrial"/>
                <a:cs typeface="Questrial"/>
                <a:sym typeface="Questrial"/>
              </a:rPr>
              <a:t>Interpret &amp; construct pie charts &amp; line graphs</a:t>
            </a:r>
          </a:p>
        </p:txBody>
      </p:sp>
    </p:spTree>
    <p:extLst>
      <p:ext uri="{BB962C8B-B14F-4D97-AF65-F5344CB8AC3E}">
        <p14:creationId xmlns:p14="http://schemas.microsoft.com/office/powerpoint/2010/main" val="135871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E859C-C7B9-E263-7B4D-355E5CA81D34}"/>
            </a:ext>
          </a:extLst>
        </p:cNvPr>
        <p:cNvGrpSpPr/>
        <p:nvPr/>
      </p:nvGrpSpPr>
      <p:grpSpPr>
        <a:xfrm>
          <a:off x="0" y="0"/>
          <a:ext cx="0" cy="0"/>
          <a:chOff x="0" y="0"/>
          <a:chExt cx="0" cy="0"/>
        </a:xfrm>
      </p:grpSpPr>
      <p:pic>
        <p:nvPicPr>
          <p:cNvPr id="3" name="Picture 2" descr="page1image22308400">
            <a:extLst>
              <a:ext uri="{FF2B5EF4-FFF2-40B4-BE49-F238E27FC236}">
                <a16:creationId xmlns:a16="http://schemas.microsoft.com/office/drawing/2014/main" id="{62B1FD9A-F068-E063-B520-9D16C2E2D8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8173" y="3121697"/>
            <a:ext cx="1780276" cy="270338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89B34CDA-1E94-36E1-403C-3D8FF17C78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7410" y="3085144"/>
            <a:ext cx="1780276" cy="2658221"/>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289;p23">
            <a:extLst>
              <a:ext uri="{FF2B5EF4-FFF2-40B4-BE49-F238E27FC236}">
                <a16:creationId xmlns:a16="http://schemas.microsoft.com/office/drawing/2014/main" id="{64663F0A-5B44-C5B9-C3DB-DA85EA4F6529}"/>
              </a:ext>
            </a:extLst>
          </p:cNvPr>
          <p:cNvSpPr txBox="1"/>
          <p:nvPr/>
        </p:nvSpPr>
        <p:spPr>
          <a:xfrm>
            <a:off x="611251" y="430450"/>
            <a:ext cx="10816000" cy="859800"/>
          </a:xfrm>
          <a:prstGeom prst="rect">
            <a:avLst/>
          </a:prstGeom>
          <a:noFill/>
          <a:ln>
            <a:noFill/>
          </a:ln>
        </p:spPr>
        <p:txBody>
          <a:bodyPr spcFirstLastPara="1" wrap="square" lIns="91433" tIns="91433" rIns="91433" bIns="91433"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r>
              <a:rPr kumimoji="0" lang="en" sz="4000" b="0" i="0" u="none" strike="noStrike" kern="0" cap="none" spc="0" normalizeH="0" baseline="0" noProof="0" dirty="0">
                <a:ln>
                  <a:noFill/>
                </a:ln>
                <a:solidFill>
                  <a:srgbClr val="274060"/>
                </a:solidFill>
                <a:effectLst/>
                <a:uLnTx/>
                <a:uFillTx/>
                <a:latin typeface="Sassoon Infant Std" panose="020B0503020103030203" pitchFamily="34" charset="0"/>
                <a:ea typeface="DM Sans"/>
                <a:cs typeface="DM Sans"/>
                <a:sym typeface="DM Sans"/>
              </a:rPr>
              <a:t>Staff </a:t>
            </a:r>
            <a:endParaRPr kumimoji="0" sz="4000" b="0" i="0" u="none" strike="noStrike" kern="0" cap="none" spc="0" normalizeH="0" baseline="0" noProof="0" dirty="0">
              <a:ln>
                <a:noFill/>
              </a:ln>
              <a:solidFill>
                <a:srgbClr val="274060"/>
              </a:solidFill>
              <a:effectLst/>
              <a:uLnTx/>
              <a:uFillTx/>
              <a:latin typeface="Sassoon Infant Std" panose="020B0503020103030203" pitchFamily="34" charset="0"/>
              <a:ea typeface="DM Sans"/>
              <a:cs typeface="DM Sans"/>
              <a:sym typeface="DM Sans"/>
            </a:endParaRPr>
          </a:p>
        </p:txBody>
      </p:sp>
      <p:sp>
        <p:nvSpPr>
          <p:cNvPr id="8" name="Google Shape;297;p23">
            <a:extLst>
              <a:ext uri="{FF2B5EF4-FFF2-40B4-BE49-F238E27FC236}">
                <a16:creationId xmlns:a16="http://schemas.microsoft.com/office/drawing/2014/main" id="{D97479CF-492F-95E4-D040-2F28D805857B}"/>
              </a:ext>
            </a:extLst>
          </p:cNvPr>
          <p:cNvSpPr txBox="1"/>
          <p:nvPr/>
        </p:nvSpPr>
        <p:spPr>
          <a:xfrm>
            <a:off x="7279584" y="2303702"/>
            <a:ext cx="2511200" cy="246100"/>
          </a:xfrm>
          <a:prstGeom prst="rect">
            <a:avLst/>
          </a:prstGeom>
          <a:noFill/>
          <a:ln>
            <a:noFill/>
          </a:ln>
        </p:spPr>
        <p:txBody>
          <a:bodyPr spcFirstLastPara="1" wrap="square" lIns="91433" tIns="91433" rIns="91433" bIns="91433"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0" cap="none" spc="0" normalizeH="0" baseline="0" noProof="0" dirty="0">
                <a:ln>
                  <a:noFill/>
                </a:ln>
                <a:solidFill>
                  <a:srgbClr val="FFFFFF"/>
                </a:solidFill>
                <a:effectLst/>
                <a:uLnTx/>
                <a:uFillTx/>
                <a:latin typeface="Sassoon Infant Std"/>
                <a:ea typeface="Questrial"/>
                <a:cs typeface="Questrial"/>
                <a:sym typeface="Questrial"/>
              </a:rPr>
              <a:t>Mrs Maddison</a:t>
            </a:r>
            <a:endParaRPr kumimoji="0" lang="en-GB" sz="1400" b="1" i="0" u="none" strike="noStrike" kern="0" cap="none" spc="0" normalizeH="0" baseline="0" noProof="0" dirty="0">
              <a:ln>
                <a:noFill/>
              </a:ln>
              <a:solidFill>
                <a:srgbClr val="FFFFFF"/>
              </a:solidFill>
              <a:effectLst/>
              <a:uLnTx/>
              <a:uFillTx/>
              <a:latin typeface="Sassoon Infant Std" panose="020B0503020103030203" pitchFamily="34" charset="0"/>
              <a:ea typeface="Questrial"/>
              <a:cs typeface="Questrial"/>
              <a:sym typeface="Questrial"/>
            </a:endParaRPr>
          </a:p>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0" cap="none" spc="0" normalizeH="0" baseline="0" noProof="0" dirty="0">
                <a:ln>
                  <a:noFill/>
                </a:ln>
                <a:solidFill>
                  <a:srgbClr val="FFFFFF"/>
                </a:solidFill>
                <a:effectLst/>
                <a:uLnTx/>
                <a:uFillTx/>
                <a:latin typeface="Sassoon Infant Std"/>
                <a:ea typeface="Questrial"/>
                <a:cs typeface="Questrial"/>
                <a:sym typeface="Questrial"/>
              </a:rPr>
              <a:t>Head Teacher</a:t>
            </a:r>
            <a:endParaRPr kumimoji="0" lang="en-GB" sz="1400" b="1" i="0" u="none" strike="noStrike" kern="0" cap="none" spc="0" normalizeH="0" baseline="0" noProof="0" dirty="0">
              <a:ln>
                <a:noFill/>
              </a:ln>
              <a:solidFill>
                <a:srgbClr val="FFFFFF"/>
              </a:solidFill>
              <a:effectLst/>
              <a:uLnTx/>
              <a:uFillTx/>
              <a:latin typeface="Sassoon Infant Std"/>
              <a:ea typeface="Questrial"/>
              <a:cs typeface="Questrial"/>
            </a:endParaRPr>
          </a:p>
        </p:txBody>
      </p:sp>
      <p:sp>
        <p:nvSpPr>
          <p:cNvPr id="10" name="Google Shape;297;p23">
            <a:extLst>
              <a:ext uri="{FF2B5EF4-FFF2-40B4-BE49-F238E27FC236}">
                <a16:creationId xmlns:a16="http://schemas.microsoft.com/office/drawing/2014/main" id="{ACF6326C-9602-946D-C757-15683CF464FA}"/>
              </a:ext>
            </a:extLst>
          </p:cNvPr>
          <p:cNvSpPr txBox="1"/>
          <p:nvPr/>
        </p:nvSpPr>
        <p:spPr>
          <a:xfrm>
            <a:off x="4599292" y="2290810"/>
            <a:ext cx="2511200" cy="246100"/>
          </a:xfrm>
          <a:prstGeom prst="rect">
            <a:avLst/>
          </a:prstGeom>
          <a:noFill/>
          <a:ln>
            <a:noFill/>
          </a:ln>
        </p:spPr>
        <p:txBody>
          <a:bodyPr spcFirstLastPara="1" wrap="square" lIns="91433" tIns="91433" rIns="91433" bIns="91433"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0" cap="none" spc="0" normalizeH="0" baseline="0" noProof="0" dirty="0">
                <a:ln>
                  <a:noFill/>
                </a:ln>
                <a:solidFill>
                  <a:srgbClr val="FFFFFF"/>
                </a:solidFill>
                <a:effectLst/>
                <a:uLnTx/>
                <a:uFillTx/>
                <a:latin typeface="Sassoon Infant Std"/>
                <a:ea typeface="Questrial"/>
                <a:cs typeface="Questrial"/>
                <a:sym typeface="Questrial"/>
              </a:rPr>
              <a:t>Mrs </a:t>
            </a:r>
            <a:r>
              <a:rPr lang="en-GB" sz="1400" b="1" kern="0" dirty="0">
                <a:solidFill>
                  <a:srgbClr val="FFFFFF"/>
                </a:solidFill>
                <a:latin typeface="Sassoon Infant Std"/>
                <a:ea typeface="Questrial"/>
                <a:cs typeface="Questrial"/>
                <a:sym typeface="Questrial"/>
              </a:rPr>
              <a:t>Sellars</a:t>
            </a:r>
            <a:endParaRPr kumimoji="0" lang="en-GB" sz="1400" b="1" i="0" u="none" strike="noStrike" kern="0" cap="none" spc="0" normalizeH="0" baseline="0" noProof="0" dirty="0">
              <a:ln>
                <a:noFill/>
              </a:ln>
              <a:solidFill>
                <a:srgbClr val="FFFFFF"/>
              </a:solidFill>
              <a:effectLst/>
              <a:uLnTx/>
              <a:uFillTx/>
              <a:latin typeface="Sassoon Infant Std" panose="020B0503020103030203" pitchFamily="34" charset="0"/>
              <a:ea typeface="Questrial"/>
              <a:cs typeface="Questrial"/>
              <a:sym typeface="Questrial"/>
            </a:endParaRPr>
          </a:p>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0" cap="none" spc="0" normalizeH="0" baseline="0" noProof="0" dirty="0">
                <a:ln>
                  <a:noFill/>
                </a:ln>
                <a:solidFill>
                  <a:srgbClr val="FFFFFF"/>
                </a:solidFill>
                <a:effectLst/>
                <a:uLnTx/>
                <a:uFillTx/>
                <a:latin typeface="Sassoon Infant Std"/>
                <a:ea typeface="Questrial"/>
                <a:cs typeface="Questrial"/>
                <a:sym typeface="Questrial"/>
              </a:rPr>
              <a:t>Year 6 Teaching Assistant</a:t>
            </a:r>
            <a:endParaRPr kumimoji="0" lang="en-GB" sz="1400" b="1" i="0" u="none" strike="noStrike" kern="0" cap="none" spc="0" normalizeH="0" baseline="0" noProof="0" dirty="0">
              <a:ln>
                <a:noFill/>
              </a:ln>
              <a:solidFill>
                <a:srgbClr val="FFFFFF"/>
              </a:solidFill>
              <a:effectLst/>
              <a:uLnTx/>
              <a:uFillTx/>
              <a:latin typeface="Sassoon Infant Std"/>
              <a:ea typeface="Questrial"/>
              <a:cs typeface="Questrial"/>
            </a:endParaRPr>
          </a:p>
        </p:txBody>
      </p:sp>
      <p:sp>
        <p:nvSpPr>
          <p:cNvPr id="11" name="Google Shape;297;p23">
            <a:extLst>
              <a:ext uri="{FF2B5EF4-FFF2-40B4-BE49-F238E27FC236}">
                <a16:creationId xmlns:a16="http://schemas.microsoft.com/office/drawing/2014/main" id="{0A3A058F-838D-627A-542D-5FA43FC1DBE4}"/>
              </a:ext>
            </a:extLst>
          </p:cNvPr>
          <p:cNvSpPr txBox="1"/>
          <p:nvPr/>
        </p:nvSpPr>
        <p:spPr>
          <a:xfrm>
            <a:off x="1761948" y="2264830"/>
            <a:ext cx="2511200" cy="271886"/>
          </a:xfrm>
          <a:prstGeom prst="rect">
            <a:avLst/>
          </a:prstGeom>
          <a:noFill/>
          <a:ln>
            <a:noFill/>
          </a:ln>
        </p:spPr>
        <p:txBody>
          <a:bodyPr spcFirstLastPara="1" wrap="square" lIns="91433" tIns="91433" rIns="91433" bIns="91433"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0" cap="none" spc="0" normalizeH="0" baseline="0" noProof="0" dirty="0">
                <a:ln>
                  <a:noFill/>
                </a:ln>
                <a:solidFill>
                  <a:srgbClr val="FFFFFF"/>
                </a:solidFill>
                <a:effectLst/>
                <a:uLnTx/>
                <a:uFillTx/>
                <a:latin typeface="Sassoon Infant Std"/>
                <a:ea typeface="Questrial"/>
                <a:cs typeface="Questrial"/>
                <a:sym typeface="Questrial"/>
              </a:rPr>
              <a:t>Mrs </a:t>
            </a:r>
            <a:r>
              <a:rPr lang="en-GB" sz="1400" b="1" kern="0" dirty="0">
                <a:solidFill>
                  <a:srgbClr val="FFFFFF"/>
                </a:solidFill>
                <a:latin typeface="Sassoon Infant Std"/>
                <a:ea typeface="Questrial"/>
                <a:cs typeface="Questrial"/>
                <a:sym typeface="Questrial"/>
              </a:rPr>
              <a:t>Yates</a:t>
            </a:r>
            <a:endParaRPr kumimoji="0" lang="en-GB" sz="1400" b="1" i="0" u="none" strike="noStrike" kern="0" cap="none" spc="0" normalizeH="0" baseline="0" noProof="0" dirty="0">
              <a:ln>
                <a:noFill/>
              </a:ln>
              <a:solidFill>
                <a:srgbClr val="FFFFFF"/>
              </a:solidFill>
              <a:effectLst/>
              <a:uLnTx/>
              <a:uFillTx/>
              <a:latin typeface="Sassoon Infant Std" panose="020B0503020103030203" pitchFamily="34" charset="0"/>
              <a:ea typeface="Questrial"/>
              <a:cs typeface="Questrial"/>
              <a:sym typeface="Questrial"/>
            </a:endParaRPr>
          </a:p>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0" cap="none" spc="0" normalizeH="0" baseline="0" noProof="0" dirty="0">
                <a:ln>
                  <a:noFill/>
                </a:ln>
                <a:solidFill>
                  <a:srgbClr val="FFFFFF"/>
                </a:solidFill>
                <a:effectLst/>
                <a:uLnTx/>
                <a:uFillTx/>
                <a:latin typeface="Sassoon Infant Std"/>
                <a:ea typeface="Questrial"/>
                <a:cs typeface="Questrial"/>
                <a:sym typeface="Questrial"/>
              </a:rPr>
              <a:t>Year 6 Teacher</a:t>
            </a:r>
          </a:p>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r>
              <a:rPr lang="en-GB" sz="1400" b="1" kern="0" dirty="0">
                <a:solidFill>
                  <a:srgbClr val="FFFFFF"/>
                </a:solidFill>
                <a:latin typeface="Sassoon Infant Std"/>
                <a:ea typeface="Questrial"/>
                <a:cs typeface="Questrial"/>
                <a:sym typeface="Questrial"/>
              </a:rPr>
              <a:t>Assistant Head Teacher</a:t>
            </a:r>
            <a:endParaRPr kumimoji="0" lang="en-GB" sz="1400" b="1" i="0" u="none" strike="noStrike" kern="0" cap="none" spc="0" normalizeH="0" baseline="0" noProof="0" dirty="0">
              <a:ln>
                <a:noFill/>
              </a:ln>
              <a:solidFill>
                <a:srgbClr val="FFFFFF"/>
              </a:solidFill>
              <a:effectLst/>
              <a:uLnTx/>
              <a:uFillTx/>
              <a:latin typeface="Sassoon Infant Std"/>
              <a:ea typeface="Questrial"/>
              <a:cs typeface="Questrial"/>
            </a:endParaRPr>
          </a:p>
        </p:txBody>
      </p:sp>
      <p:pic>
        <p:nvPicPr>
          <p:cNvPr id="4" name="Picture 3">
            <a:extLst>
              <a:ext uri="{FF2B5EF4-FFF2-40B4-BE49-F238E27FC236}">
                <a16:creationId xmlns:a16="http://schemas.microsoft.com/office/drawing/2014/main" id="{E36432D4-6034-EA9F-010D-DB1DDE6C67AF}"/>
              </a:ext>
            </a:extLst>
          </p:cNvPr>
          <p:cNvPicPr>
            <a:picLocks noChangeAspect="1"/>
          </p:cNvPicPr>
          <p:nvPr/>
        </p:nvPicPr>
        <p:blipFill>
          <a:blip r:embed="rId4"/>
          <a:stretch>
            <a:fillRect/>
          </a:stretch>
        </p:blipFill>
        <p:spPr>
          <a:xfrm>
            <a:off x="4745167" y="3429000"/>
            <a:ext cx="2206351" cy="2314365"/>
          </a:xfrm>
          <a:prstGeom prst="rect">
            <a:avLst/>
          </a:prstGeom>
        </p:spPr>
      </p:pic>
    </p:spTree>
    <p:extLst>
      <p:ext uri="{BB962C8B-B14F-4D97-AF65-F5344CB8AC3E}">
        <p14:creationId xmlns:p14="http://schemas.microsoft.com/office/powerpoint/2010/main" val="1023417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27"/>
          <p:cNvSpPr txBox="1"/>
          <p:nvPr/>
        </p:nvSpPr>
        <p:spPr>
          <a:xfrm flipH="1">
            <a:off x="1628009" y="3938434"/>
            <a:ext cx="2268272" cy="884167"/>
          </a:xfrm>
          <a:prstGeom prst="rect">
            <a:avLst/>
          </a:prstGeom>
          <a:noFill/>
          <a:ln>
            <a:noFill/>
          </a:ln>
        </p:spPr>
        <p:txBody>
          <a:bodyPr spcFirstLastPara="1" wrap="square" lIns="91433" tIns="91433" rIns="91433" bIns="91433" anchor="ctr" anchorCtr="0">
            <a:noAutofit/>
          </a:bodyPr>
          <a:lstStyle/>
          <a:p>
            <a:pPr defTabSz="609630">
              <a:buClr>
                <a:srgbClr val="000000"/>
              </a:buClr>
            </a:pPr>
            <a:r>
              <a:rPr lang="en-GB" sz="2000" kern="0" dirty="0">
                <a:solidFill>
                  <a:sysClr val="windowText" lastClr="000000"/>
                </a:solidFill>
                <a:latin typeface="Sassoon Infant Std" panose="020B0503020103030203" pitchFamily="34" charset="0"/>
                <a:ea typeface="Questrial"/>
                <a:cs typeface="Questrial"/>
                <a:sym typeface="Questrial"/>
              </a:rPr>
              <a:t>Landscape drawing</a:t>
            </a:r>
          </a:p>
          <a:p>
            <a:pPr defTabSz="609630">
              <a:buClr>
                <a:srgbClr val="000000"/>
              </a:buClr>
            </a:pPr>
            <a:r>
              <a:rPr lang="en-GB" sz="2000" kern="0" dirty="0">
                <a:solidFill>
                  <a:sysClr val="windowText" lastClr="000000"/>
                </a:solidFill>
                <a:latin typeface="Sassoon Infant Std" panose="020B0503020103030203" pitchFamily="34" charset="0"/>
                <a:ea typeface="Questrial"/>
                <a:cs typeface="Questrial"/>
                <a:sym typeface="Questrial"/>
              </a:rPr>
              <a:t>Portrait painting</a:t>
            </a:r>
          </a:p>
          <a:p>
            <a:pPr defTabSz="609630">
              <a:buClr>
                <a:srgbClr val="000000"/>
              </a:buClr>
            </a:pPr>
            <a:r>
              <a:rPr lang="en-GB" sz="2000" kern="0" dirty="0">
                <a:solidFill>
                  <a:sysClr val="windowText" lastClr="000000"/>
                </a:solidFill>
                <a:latin typeface="Sassoon Infant Std" panose="020B0503020103030203" pitchFamily="34" charset="0"/>
                <a:ea typeface="Questrial"/>
                <a:cs typeface="Questrial"/>
                <a:sym typeface="Questrial"/>
              </a:rPr>
              <a:t>Animal sculpture</a:t>
            </a:r>
          </a:p>
        </p:txBody>
      </p:sp>
      <p:grpSp>
        <p:nvGrpSpPr>
          <p:cNvPr id="363" name="Google Shape;363;p27"/>
          <p:cNvGrpSpPr/>
          <p:nvPr/>
        </p:nvGrpSpPr>
        <p:grpSpPr>
          <a:xfrm>
            <a:off x="534009" y="702150"/>
            <a:ext cx="11123983" cy="316400"/>
            <a:chOff x="846275" y="1053225"/>
            <a:chExt cx="16685975" cy="474600"/>
          </a:xfrm>
          <a:solidFill>
            <a:schemeClr val="accent5"/>
          </a:solidFill>
        </p:grpSpPr>
        <p:sp>
          <p:nvSpPr>
            <p:cNvPr id="364" name="Google Shape;364;p27"/>
            <p:cNvSpPr/>
            <p:nvPr/>
          </p:nvSpPr>
          <p:spPr>
            <a:xfrm>
              <a:off x="846275" y="1053225"/>
              <a:ext cx="3282000" cy="474600"/>
            </a:xfrm>
            <a:prstGeom prst="roundRect">
              <a:avLst>
                <a:gd name="adj" fmla="val 16667"/>
              </a:avLst>
            </a:prstGeom>
            <a:grpFill/>
            <a:ln>
              <a:noFill/>
            </a:ln>
          </p:spPr>
          <p:txBody>
            <a:bodyPr spcFirstLastPara="1" wrap="square" lIns="60950" tIns="60950" rIns="60950" bIns="60950" anchor="ctr" anchorCtr="0">
              <a:noAutofit/>
            </a:bodyPr>
            <a:lstStyle/>
            <a:p>
              <a:pPr defTabSz="609630">
                <a:buClr>
                  <a:srgbClr val="000000"/>
                </a:buClr>
              </a:pPr>
              <a:endParaRPr sz="933" kern="0" dirty="0">
                <a:solidFill>
                  <a:srgbClr val="000000"/>
                </a:solidFill>
                <a:latin typeface="Sassoon Infant Std" panose="020B0503020103030203" pitchFamily="34" charset="0"/>
                <a:cs typeface="Arial"/>
                <a:sym typeface="Arial"/>
              </a:endParaRPr>
            </a:p>
          </p:txBody>
        </p:sp>
        <p:sp>
          <p:nvSpPr>
            <p:cNvPr id="365" name="Google Shape;365;p27"/>
            <p:cNvSpPr/>
            <p:nvPr/>
          </p:nvSpPr>
          <p:spPr>
            <a:xfrm>
              <a:off x="14250250" y="1053225"/>
              <a:ext cx="3282000" cy="474600"/>
            </a:xfrm>
            <a:prstGeom prst="roundRect">
              <a:avLst>
                <a:gd name="adj" fmla="val 16667"/>
              </a:avLst>
            </a:prstGeom>
            <a:grpFill/>
            <a:ln>
              <a:noFill/>
            </a:ln>
          </p:spPr>
          <p:txBody>
            <a:bodyPr spcFirstLastPara="1" wrap="square" lIns="60950" tIns="60950" rIns="60950" bIns="60950" anchor="ctr" anchorCtr="0">
              <a:noAutofit/>
            </a:bodyPr>
            <a:lstStyle/>
            <a:p>
              <a:pPr defTabSz="609630">
                <a:buClr>
                  <a:srgbClr val="000000"/>
                </a:buClr>
              </a:pPr>
              <a:endParaRPr sz="933" kern="0" dirty="0">
                <a:solidFill>
                  <a:srgbClr val="000000"/>
                </a:solidFill>
                <a:latin typeface="Sassoon Infant Std" panose="020B0503020103030203" pitchFamily="34" charset="0"/>
                <a:cs typeface="Arial"/>
                <a:sym typeface="Arial"/>
              </a:endParaRPr>
            </a:p>
          </p:txBody>
        </p:sp>
      </p:grpSp>
      <p:sp>
        <p:nvSpPr>
          <p:cNvPr id="366" name="Google Shape;366;p27"/>
          <p:cNvSpPr txBox="1"/>
          <p:nvPr/>
        </p:nvSpPr>
        <p:spPr>
          <a:xfrm>
            <a:off x="674283" y="452850"/>
            <a:ext cx="10816000" cy="859800"/>
          </a:xfrm>
          <a:prstGeom prst="rect">
            <a:avLst/>
          </a:prstGeom>
          <a:noFill/>
          <a:ln>
            <a:noFill/>
          </a:ln>
        </p:spPr>
        <p:txBody>
          <a:bodyPr spcFirstLastPara="1" wrap="square" lIns="91433" tIns="91433" rIns="91433" bIns="91433" anchor="ctr" anchorCtr="0">
            <a:noAutofit/>
          </a:bodyPr>
          <a:lstStyle/>
          <a:p>
            <a:pPr algn="ctr" defTabSz="609630">
              <a:buClr>
                <a:srgbClr val="000000"/>
              </a:buClr>
            </a:pPr>
            <a:r>
              <a:rPr lang="en" sz="4000" kern="0" dirty="0">
                <a:solidFill>
                  <a:srgbClr val="274060"/>
                </a:solidFill>
                <a:latin typeface="Sassoon Infant Std" panose="020B0503020103030203" pitchFamily="34" charset="0"/>
                <a:ea typeface="DM Sans"/>
                <a:cs typeface="DM Sans"/>
                <a:sym typeface="DM Sans"/>
              </a:rPr>
              <a:t>The Wider Curriculum</a:t>
            </a:r>
            <a:endParaRPr sz="4000" kern="0" dirty="0">
              <a:solidFill>
                <a:srgbClr val="274060"/>
              </a:solidFill>
              <a:latin typeface="Sassoon Infant Std" panose="020B0503020103030203" pitchFamily="34" charset="0"/>
              <a:ea typeface="DM Sans"/>
              <a:cs typeface="DM Sans"/>
              <a:sym typeface="DM San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430" y="3965026"/>
            <a:ext cx="692412" cy="69241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99083" y="3181028"/>
            <a:ext cx="691200" cy="691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452" y="1960412"/>
            <a:ext cx="691200" cy="69120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8552" y="1842841"/>
            <a:ext cx="691200" cy="691200"/>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41401" y="5091206"/>
            <a:ext cx="691200" cy="691200"/>
          </a:xfrm>
          <a:prstGeom prst="rect">
            <a:avLst/>
          </a:prstGeom>
        </p:spPr>
      </p:pic>
      <p:pic>
        <p:nvPicPr>
          <p:cNvPr id="8" name="Picture 7"/>
          <p:cNvPicPr>
            <a:picLocks noChangeAspect="1"/>
          </p:cNvPicPr>
          <p:nvPr/>
        </p:nvPicPr>
        <p:blipFill>
          <a:blip r:embed="rId8"/>
          <a:stretch>
            <a:fillRect/>
          </a:stretch>
        </p:blipFill>
        <p:spPr>
          <a:xfrm>
            <a:off x="3979377" y="1842841"/>
            <a:ext cx="686769" cy="691200"/>
          </a:xfrm>
          <a:prstGeom prst="rect">
            <a:avLst/>
          </a:prstGeom>
        </p:spPr>
      </p:pic>
      <p:pic>
        <p:nvPicPr>
          <p:cNvPr id="9" name="Picture 8"/>
          <p:cNvPicPr>
            <a:picLocks noChangeAspect="1"/>
          </p:cNvPicPr>
          <p:nvPr/>
        </p:nvPicPr>
        <p:blipFill>
          <a:blip r:embed="rId9"/>
          <a:stretch>
            <a:fillRect/>
          </a:stretch>
        </p:blipFill>
        <p:spPr>
          <a:xfrm>
            <a:off x="8699292" y="3161048"/>
            <a:ext cx="691200" cy="682614"/>
          </a:xfrm>
          <a:prstGeom prst="rect">
            <a:avLst/>
          </a:prstGeom>
        </p:spPr>
      </p:pic>
      <p:pic>
        <p:nvPicPr>
          <p:cNvPr id="10" name="Picture 9"/>
          <p:cNvPicPr>
            <a:picLocks noChangeAspect="1"/>
          </p:cNvPicPr>
          <p:nvPr/>
        </p:nvPicPr>
        <p:blipFill>
          <a:blip r:embed="rId10"/>
          <a:stretch>
            <a:fillRect/>
          </a:stretch>
        </p:blipFill>
        <p:spPr>
          <a:xfrm>
            <a:off x="2694784" y="5091206"/>
            <a:ext cx="669187" cy="691200"/>
          </a:xfrm>
          <a:prstGeom prst="rect">
            <a:avLst/>
          </a:prstGeom>
        </p:spPr>
      </p:pic>
      <p:pic>
        <p:nvPicPr>
          <p:cNvPr id="11" name="Picture 10"/>
          <p:cNvPicPr>
            <a:picLocks noChangeAspect="1"/>
          </p:cNvPicPr>
          <p:nvPr/>
        </p:nvPicPr>
        <p:blipFill>
          <a:blip r:embed="rId11"/>
          <a:stretch>
            <a:fillRect/>
          </a:stretch>
        </p:blipFill>
        <p:spPr>
          <a:xfrm>
            <a:off x="2609043" y="3064310"/>
            <a:ext cx="754928" cy="691200"/>
          </a:xfrm>
          <a:prstGeom prst="rect">
            <a:avLst/>
          </a:prstGeom>
        </p:spPr>
      </p:pic>
      <p:sp>
        <p:nvSpPr>
          <p:cNvPr id="18" name="Google Shape;357;p27"/>
          <p:cNvSpPr txBox="1"/>
          <p:nvPr/>
        </p:nvSpPr>
        <p:spPr>
          <a:xfrm flipH="1">
            <a:off x="5187490" y="5003704"/>
            <a:ext cx="2268272" cy="884167"/>
          </a:xfrm>
          <a:prstGeom prst="rect">
            <a:avLst/>
          </a:prstGeom>
          <a:noFill/>
          <a:ln>
            <a:noFill/>
          </a:ln>
        </p:spPr>
        <p:txBody>
          <a:bodyPr spcFirstLastPara="1" wrap="square" lIns="91433" tIns="91433" rIns="91433" bIns="91433" anchor="ctr" anchorCtr="0">
            <a:noAutofit/>
          </a:bodyPr>
          <a:lstStyle/>
          <a:p>
            <a:pPr defTabSz="609630"/>
            <a:r>
              <a:rPr lang="en-GB" sz="2000" kern="0">
                <a:solidFill>
                  <a:sysClr val="windowText" lastClr="000000"/>
                </a:solidFill>
                <a:latin typeface="Sassoon Infant Std"/>
                <a:ea typeface="Questrial"/>
                <a:cs typeface="Questrial"/>
                <a:sym typeface="Questrial"/>
              </a:rPr>
              <a:t>Building</a:t>
            </a:r>
            <a:endParaRPr lang="en-US">
              <a:solidFill>
                <a:sysClr val="windowText" lastClr="000000"/>
              </a:solidFill>
              <a:latin typeface="Arial"/>
              <a:ea typeface="Questrial"/>
              <a:cs typeface="Arial"/>
            </a:endParaRPr>
          </a:p>
          <a:p>
            <a:pPr defTabSz="609630"/>
            <a:r>
              <a:rPr lang="en-GB" sz="2000" kern="0" dirty="0">
                <a:solidFill>
                  <a:sysClr val="windowText" lastClr="000000"/>
                </a:solidFill>
                <a:latin typeface="Sassoon Infant Std"/>
                <a:ea typeface="Questrial"/>
                <a:cs typeface="Questrial"/>
              </a:rPr>
              <a:t>Sewing</a:t>
            </a:r>
          </a:p>
          <a:p>
            <a:pPr defTabSz="609630"/>
            <a:r>
              <a:rPr lang="en-GB" sz="2000" kern="0" dirty="0">
                <a:solidFill>
                  <a:sysClr val="windowText" lastClr="000000"/>
                </a:solidFill>
                <a:latin typeface="Sassoon Infant Std"/>
                <a:ea typeface="Questrial"/>
                <a:cs typeface="Questrial"/>
              </a:rPr>
              <a:t>Cooking</a:t>
            </a:r>
          </a:p>
        </p:txBody>
      </p:sp>
      <p:sp>
        <p:nvSpPr>
          <p:cNvPr id="19" name="Google Shape;357;p27"/>
          <p:cNvSpPr txBox="1"/>
          <p:nvPr/>
        </p:nvSpPr>
        <p:spPr>
          <a:xfrm flipH="1">
            <a:off x="8627894" y="1767445"/>
            <a:ext cx="2963539" cy="884167"/>
          </a:xfrm>
          <a:prstGeom prst="rect">
            <a:avLst/>
          </a:prstGeom>
          <a:noFill/>
          <a:ln>
            <a:noFill/>
          </a:ln>
        </p:spPr>
        <p:txBody>
          <a:bodyPr spcFirstLastPara="1" wrap="square" lIns="91433" tIns="91433" rIns="91433" bIns="91433" anchor="ctr" anchorCtr="0">
            <a:noAutofit/>
          </a:bodyPr>
          <a:lstStyle/>
          <a:p>
            <a:pPr defTabSz="609630">
              <a:buClr>
                <a:srgbClr val="000000"/>
              </a:buClr>
            </a:pPr>
            <a:r>
              <a:rPr lang="en-GB" sz="2000" kern="0" dirty="0" err="1">
                <a:solidFill>
                  <a:sysClr val="windowText" lastClr="000000"/>
                </a:solidFill>
                <a:latin typeface="Sassoon Infant Std" panose="020B0503020103030203" pitchFamily="34" charset="0"/>
                <a:ea typeface="Questrial"/>
                <a:cs typeface="Questrial"/>
                <a:sym typeface="Questrial"/>
              </a:rPr>
              <a:t>Rounders</a:t>
            </a:r>
            <a:r>
              <a:rPr lang="en-GB" sz="2000" kern="0" dirty="0">
                <a:solidFill>
                  <a:sysClr val="windowText" lastClr="000000"/>
                </a:solidFill>
                <a:latin typeface="Sassoon Infant Std" panose="020B0503020103030203" pitchFamily="34" charset="0"/>
                <a:ea typeface="Questrial"/>
                <a:cs typeface="Questrial"/>
                <a:sym typeface="Questrial"/>
              </a:rPr>
              <a:t>, football, badminton, tag rugby, dance, athletics, swimming</a:t>
            </a:r>
          </a:p>
        </p:txBody>
      </p:sp>
      <p:sp>
        <p:nvSpPr>
          <p:cNvPr id="20" name="Google Shape;357;p27"/>
          <p:cNvSpPr txBox="1"/>
          <p:nvPr/>
        </p:nvSpPr>
        <p:spPr>
          <a:xfrm flipH="1">
            <a:off x="695210" y="2967827"/>
            <a:ext cx="2268272" cy="884167"/>
          </a:xfrm>
          <a:prstGeom prst="rect">
            <a:avLst/>
          </a:prstGeom>
          <a:noFill/>
          <a:ln>
            <a:noFill/>
          </a:ln>
        </p:spPr>
        <p:txBody>
          <a:bodyPr spcFirstLastPara="1" wrap="square" lIns="91433" tIns="91433" rIns="91433" bIns="91433" anchor="ctr" anchorCtr="0">
            <a:noAutofit/>
          </a:bodyPr>
          <a:lstStyle/>
          <a:p>
            <a:pPr defTabSz="609630">
              <a:buClr>
                <a:srgbClr val="000000"/>
              </a:buClr>
            </a:pPr>
            <a:r>
              <a:rPr lang="en-GB" sz="2000" kern="0" dirty="0">
                <a:solidFill>
                  <a:sysClr val="windowText" lastClr="000000"/>
                </a:solidFill>
                <a:latin typeface="Sassoon Infant Std" panose="020B0503020103030203" pitchFamily="34" charset="0"/>
                <a:ea typeface="Questrial"/>
                <a:cs typeface="Questrial"/>
                <a:sym typeface="Questrial"/>
              </a:rPr>
              <a:t>Coding</a:t>
            </a:r>
          </a:p>
          <a:p>
            <a:pPr defTabSz="609630">
              <a:buClr>
                <a:srgbClr val="000000"/>
              </a:buClr>
            </a:pPr>
            <a:r>
              <a:rPr lang="en-GB" sz="2000" kern="0" dirty="0">
                <a:solidFill>
                  <a:sysClr val="windowText" lastClr="000000"/>
                </a:solidFill>
                <a:latin typeface="Sassoon Infant Std" panose="020B0503020103030203" pitchFamily="34" charset="0"/>
                <a:ea typeface="Questrial"/>
                <a:cs typeface="Questrial"/>
                <a:sym typeface="Questrial"/>
              </a:rPr>
              <a:t>Blogging</a:t>
            </a:r>
          </a:p>
          <a:p>
            <a:pPr defTabSz="609630">
              <a:buClr>
                <a:srgbClr val="000000"/>
              </a:buClr>
            </a:pPr>
            <a:r>
              <a:rPr lang="en-GB" sz="2000" kern="0" dirty="0">
                <a:solidFill>
                  <a:sysClr val="windowText" lastClr="000000"/>
                </a:solidFill>
                <a:latin typeface="Sassoon Infant Std" panose="020B0503020103030203" pitchFamily="34" charset="0"/>
                <a:ea typeface="Questrial"/>
                <a:cs typeface="Questrial"/>
                <a:sym typeface="Questrial"/>
              </a:rPr>
              <a:t>Spreadsheets</a:t>
            </a:r>
          </a:p>
        </p:txBody>
      </p:sp>
      <p:sp>
        <p:nvSpPr>
          <p:cNvPr id="21" name="Google Shape;357;p27"/>
          <p:cNvSpPr txBox="1"/>
          <p:nvPr/>
        </p:nvSpPr>
        <p:spPr>
          <a:xfrm flipH="1">
            <a:off x="1587510" y="1877982"/>
            <a:ext cx="2268272" cy="884167"/>
          </a:xfrm>
          <a:prstGeom prst="rect">
            <a:avLst/>
          </a:prstGeom>
          <a:noFill/>
          <a:ln>
            <a:noFill/>
          </a:ln>
        </p:spPr>
        <p:txBody>
          <a:bodyPr spcFirstLastPara="1" wrap="square" lIns="91433" tIns="91433" rIns="91433" bIns="91433" anchor="ctr" anchorCtr="0">
            <a:noAutofit/>
          </a:bodyPr>
          <a:lstStyle/>
          <a:p>
            <a:pPr defTabSz="609630">
              <a:buClr>
                <a:srgbClr val="000000"/>
              </a:buClr>
            </a:pPr>
            <a:r>
              <a:rPr lang="en-GB" sz="2000" kern="0" dirty="0">
                <a:solidFill>
                  <a:sysClr val="windowText" lastClr="000000"/>
                </a:solidFill>
                <a:latin typeface="Sassoon Infant Std" panose="020B0503020103030203" pitchFamily="34" charset="0"/>
                <a:ea typeface="Questrial"/>
                <a:cs typeface="Questrial"/>
                <a:sym typeface="Questrial"/>
              </a:rPr>
              <a:t>At School</a:t>
            </a:r>
          </a:p>
          <a:p>
            <a:pPr defTabSz="609630">
              <a:buClr>
                <a:srgbClr val="000000"/>
              </a:buClr>
            </a:pPr>
            <a:r>
              <a:rPr lang="en-GB" sz="2000" kern="0" dirty="0">
                <a:solidFill>
                  <a:sysClr val="windowText" lastClr="000000"/>
                </a:solidFill>
                <a:latin typeface="Sassoon Infant Std" panose="020B0503020103030203" pitchFamily="34" charset="0"/>
                <a:ea typeface="Questrial"/>
                <a:cs typeface="Questrial"/>
                <a:sym typeface="Questrial"/>
              </a:rPr>
              <a:t>Healthy Lifestyle</a:t>
            </a:r>
          </a:p>
          <a:p>
            <a:pPr defTabSz="609630">
              <a:buClr>
                <a:srgbClr val="000000"/>
              </a:buClr>
            </a:pPr>
            <a:r>
              <a:rPr lang="en-GB" sz="2000" kern="0" dirty="0">
                <a:solidFill>
                  <a:sysClr val="windowText" lastClr="000000"/>
                </a:solidFill>
                <a:latin typeface="Sassoon Infant Std" panose="020B0503020103030203" pitchFamily="34" charset="0"/>
                <a:ea typeface="Questrial"/>
                <a:cs typeface="Questrial"/>
                <a:sym typeface="Questrial"/>
              </a:rPr>
              <a:t>At the Weekend</a:t>
            </a:r>
          </a:p>
          <a:p>
            <a:pPr defTabSz="609630">
              <a:buClr>
                <a:srgbClr val="000000"/>
              </a:buClr>
            </a:pPr>
            <a:r>
              <a:rPr lang="en-GB" sz="2000" kern="0" dirty="0">
                <a:solidFill>
                  <a:sysClr val="windowText" lastClr="000000"/>
                </a:solidFill>
                <a:latin typeface="Sassoon Infant Std" panose="020B0503020103030203" pitchFamily="34" charset="0"/>
                <a:ea typeface="Questrial"/>
                <a:cs typeface="Questrial"/>
                <a:sym typeface="Questrial"/>
              </a:rPr>
              <a:t>Me in the World</a:t>
            </a:r>
          </a:p>
        </p:txBody>
      </p:sp>
      <p:sp>
        <p:nvSpPr>
          <p:cNvPr id="22" name="Google Shape;357;p27"/>
          <p:cNvSpPr txBox="1"/>
          <p:nvPr/>
        </p:nvSpPr>
        <p:spPr>
          <a:xfrm flipH="1">
            <a:off x="4714288" y="1780528"/>
            <a:ext cx="2810046" cy="884167"/>
          </a:xfrm>
          <a:prstGeom prst="rect">
            <a:avLst/>
          </a:prstGeom>
          <a:noFill/>
          <a:ln>
            <a:noFill/>
          </a:ln>
        </p:spPr>
        <p:txBody>
          <a:bodyPr spcFirstLastPara="1" wrap="square" lIns="91433" tIns="91433" rIns="91433" bIns="91433" anchor="ctr" anchorCtr="0">
            <a:noAutofit/>
          </a:bodyPr>
          <a:lstStyle/>
          <a:p>
            <a:pPr defTabSz="609630">
              <a:buClr>
                <a:srgbClr val="000000"/>
              </a:buClr>
            </a:pPr>
            <a:r>
              <a:rPr lang="en-GB" sz="2000" kern="0" dirty="0">
                <a:solidFill>
                  <a:sysClr val="windowText" lastClr="000000"/>
                </a:solidFill>
                <a:latin typeface="Sassoon Infant Std" panose="020B0503020103030203" pitchFamily="34" charset="0"/>
                <a:ea typeface="Questrial"/>
                <a:cs typeface="Questrial"/>
                <a:sym typeface="Questrial"/>
              </a:rPr>
              <a:t>Where do we live?</a:t>
            </a:r>
          </a:p>
          <a:p>
            <a:pPr defTabSz="609630">
              <a:buClr>
                <a:srgbClr val="000000"/>
              </a:buClr>
            </a:pPr>
            <a:r>
              <a:rPr lang="en-GB" sz="2000" kern="0" dirty="0">
                <a:solidFill>
                  <a:sysClr val="windowText" lastClr="000000"/>
                </a:solidFill>
                <a:latin typeface="Sassoon Infant Std" panose="020B0503020103030203" pitchFamily="34" charset="0"/>
                <a:ea typeface="Questrial"/>
                <a:cs typeface="Questrial"/>
                <a:sym typeface="Questrial"/>
              </a:rPr>
              <a:t>How are Earth’s natural resources distributed?</a:t>
            </a:r>
          </a:p>
        </p:txBody>
      </p:sp>
      <p:sp>
        <p:nvSpPr>
          <p:cNvPr id="23" name="Google Shape;357;p27"/>
          <p:cNvSpPr txBox="1"/>
          <p:nvPr/>
        </p:nvSpPr>
        <p:spPr>
          <a:xfrm flipH="1">
            <a:off x="3878337" y="2762149"/>
            <a:ext cx="5265428" cy="1962998"/>
          </a:xfrm>
          <a:prstGeom prst="rect">
            <a:avLst/>
          </a:prstGeom>
          <a:noFill/>
          <a:ln>
            <a:noFill/>
          </a:ln>
        </p:spPr>
        <p:txBody>
          <a:bodyPr spcFirstLastPara="1" wrap="square" lIns="91433" tIns="91433" rIns="91433" bIns="91433" anchor="ctr" anchorCtr="0">
            <a:noAutofit/>
          </a:bodyPr>
          <a:lstStyle/>
          <a:p>
            <a:pPr defTabSz="609630">
              <a:buClr>
                <a:srgbClr val="000000"/>
              </a:buClr>
            </a:pPr>
            <a:r>
              <a:rPr lang="en-GB" sz="2000" kern="0" dirty="0">
                <a:solidFill>
                  <a:sysClr val="windowText" lastClr="000000"/>
                </a:solidFill>
                <a:latin typeface="Sassoon Infant Std"/>
                <a:ea typeface="Questrial"/>
                <a:cs typeface="Questrial"/>
                <a:sym typeface="Questrial"/>
              </a:rPr>
              <a:t>How has crime and punishment changed?</a:t>
            </a:r>
          </a:p>
          <a:p>
            <a:pPr defTabSz="609630">
              <a:buClr>
                <a:srgbClr val="000000"/>
              </a:buClr>
            </a:pPr>
            <a:r>
              <a:rPr lang="en-GB" sz="2000" kern="0" dirty="0">
                <a:solidFill>
                  <a:sysClr val="windowText" lastClr="000000"/>
                </a:solidFill>
                <a:latin typeface="Sassoon Infant Std" panose="020B0503020103030203" pitchFamily="34" charset="0"/>
                <a:ea typeface="Questrial"/>
                <a:cs typeface="Questrial"/>
                <a:sym typeface="Questrial"/>
              </a:rPr>
              <a:t>Why did Darlington flourish in the Industrial Revolution?</a:t>
            </a:r>
          </a:p>
          <a:p>
            <a:pPr defTabSz="609630">
              <a:buClr>
                <a:srgbClr val="000000"/>
              </a:buClr>
            </a:pPr>
            <a:r>
              <a:rPr lang="en-GB" sz="2000" kern="0" dirty="0">
                <a:solidFill>
                  <a:sysClr val="windowText" lastClr="000000"/>
                </a:solidFill>
                <a:latin typeface="Sassoon Infant Std"/>
                <a:ea typeface="Questrial"/>
                <a:cs typeface="Questrial"/>
                <a:sym typeface="Questrial"/>
              </a:rPr>
              <a:t>Why did WWII begin &amp; what part did the people of Darlington play?</a:t>
            </a:r>
            <a:endParaRPr lang="en-GB" sz="2000" kern="0" dirty="0">
              <a:solidFill>
                <a:sysClr val="windowText" lastClr="000000"/>
              </a:solidFill>
              <a:latin typeface="Sassoon Infant Std"/>
              <a:ea typeface="Questrial"/>
              <a:cs typeface="Questrial"/>
            </a:endParaRPr>
          </a:p>
        </p:txBody>
      </p:sp>
      <p:pic>
        <p:nvPicPr>
          <p:cNvPr id="25" name="Picture 24"/>
          <p:cNvPicPr/>
          <p:nvPr/>
        </p:nvPicPr>
        <p:blipFill>
          <a:blip r:embed="rId12"/>
          <a:stretch>
            <a:fillRect/>
          </a:stretch>
        </p:blipFill>
        <p:spPr>
          <a:xfrm>
            <a:off x="7806158" y="4846565"/>
            <a:ext cx="691200" cy="691200"/>
          </a:xfrm>
          <a:prstGeom prst="rect">
            <a:avLst/>
          </a:prstGeom>
          <a:solidFill>
            <a:schemeClr val="tx1"/>
          </a:solidFill>
        </p:spPr>
      </p:pic>
      <p:sp>
        <p:nvSpPr>
          <p:cNvPr id="26" name="Google Shape;357;p27"/>
          <p:cNvSpPr txBox="1"/>
          <p:nvPr/>
        </p:nvSpPr>
        <p:spPr>
          <a:xfrm flipH="1">
            <a:off x="695210" y="4994723"/>
            <a:ext cx="2268272" cy="884167"/>
          </a:xfrm>
          <a:prstGeom prst="rect">
            <a:avLst/>
          </a:prstGeom>
          <a:noFill/>
          <a:ln>
            <a:noFill/>
          </a:ln>
        </p:spPr>
        <p:txBody>
          <a:bodyPr spcFirstLastPara="1" wrap="square" lIns="91433" tIns="91433" rIns="91433" bIns="91433" anchor="ctr" anchorCtr="0">
            <a:noAutofit/>
          </a:bodyPr>
          <a:lstStyle/>
          <a:p>
            <a:pPr defTabSz="609630">
              <a:buClr>
                <a:srgbClr val="000000"/>
              </a:buClr>
            </a:pPr>
            <a:r>
              <a:rPr lang="en-GB" sz="2000" kern="0" dirty="0">
                <a:solidFill>
                  <a:sysClr val="windowText" lastClr="000000"/>
                </a:solidFill>
                <a:latin typeface="Sassoon Infant Std" panose="020B0503020103030203" pitchFamily="34" charset="0"/>
                <a:ea typeface="Questrial"/>
                <a:cs typeface="Questrial"/>
                <a:sym typeface="Questrial"/>
              </a:rPr>
              <a:t>Evolution</a:t>
            </a:r>
          </a:p>
          <a:p>
            <a:pPr defTabSz="609630">
              <a:buClr>
                <a:srgbClr val="000000"/>
              </a:buClr>
            </a:pPr>
            <a:r>
              <a:rPr lang="en-GB" sz="2000" kern="0" dirty="0">
                <a:solidFill>
                  <a:sysClr val="windowText" lastClr="000000"/>
                </a:solidFill>
                <a:latin typeface="Sassoon Infant Std" panose="020B0503020103030203" pitchFamily="34" charset="0"/>
                <a:ea typeface="Questrial"/>
                <a:cs typeface="Questrial"/>
                <a:sym typeface="Questrial"/>
              </a:rPr>
              <a:t>Light</a:t>
            </a:r>
          </a:p>
          <a:p>
            <a:pPr defTabSz="609630">
              <a:buClr>
                <a:srgbClr val="000000"/>
              </a:buClr>
            </a:pPr>
            <a:r>
              <a:rPr lang="en-GB" sz="2000" kern="0" dirty="0" err="1">
                <a:solidFill>
                  <a:sysClr val="windowText" lastClr="000000"/>
                </a:solidFill>
                <a:latin typeface="Sassoon Infant Std" panose="020B0503020103030203" pitchFamily="34" charset="0"/>
                <a:ea typeface="Questrial"/>
                <a:cs typeface="Questrial"/>
                <a:sym typeface="Questrial"/>
              </a:rPr>
              <a:t>Electricty</a:t>
            </a:r>
            <a:endParaRPr lang="en-GB" sz="2000" kern="0" dirty="0">
              <a:solidFill>
                <a:sysClr val="windowText" lastClr="000000"/>
              </a:solidFill>
              <a:latin typeface="Sassoon Infant Std" panose="020B0503020103030203" pitchFamily="34" charset="0"/>
              <a:ea typeface="Questrial"/>
              <a:cs typeface="Questrial"/>
              <a:sym typeface="Questrial"/>
            </a:endParaRPr>
          </a:p>
        </p:txBody>
      </p:sp>
      <p:sp>
        <p:nvSpPr>
          <p:cNvPr id="27" name="Google Shape;357;p27"/>
          <p:cNvSpPr txBox="1"/>
          <p:nvPr/>
        </p:nvSpPr>
        <p:spPr>
          <a:xfrm flipH="1">
            <a:off x="10010547" y="3046098"/>
            <a:ext cx="2268272" cy="884167"/>
          </a:xfrm>
          <a:prstGeom prst="rect">
            <a:avLst/>
          </a:prstGeom>
          <a:noFill/>
          <a:ln>
            <a:noFill/>
          </a:ln>
        </p:spPr>
        <p:txBody>
          <a:bodyPr spcFirstLastPara="1" wrap="square" lIns="91433" tIns="91433" rIns="91433" bIns="91433" anchor="ctr" anchorCtr="0">
            <a:noAutofit/>
          </a:bodyPr>
          <a:lstStyle/>
          <a:p>
            <a:pPr defTabSz="609630">
              <a:buClr>
                <a:srgbClr val="000000"/>
              </a:buClr>
            </a:pPr>
            <a:r>
              <a:rPr lang="en-GB" sz="2000" kern="0" dirty="0">
                <a:solidFill>
                  <a:sysClr val="windowText" lastClr="000000"/>
                </a:solidFill>
                <a:latin typeface="Sassoon Infant Std" panose="020B0503020103030203" pitchFamily="34" charset="0"/>
                <a:ea typeface="Questrial"/>
                <a:cs typeface="Questrial"/>
                <a:sym typeface="Questrial"/>
              </a:rPr>
              <a:t>Brass</a:t>
            </a:r>
          </a:p>
        </p:txBody>
      </p:sp>
      <p:sp>
        <p:nvSpPr>
          <p:cNvPr id="28" name="Google Shape;357;p27"/>
          <p:cNvSpPr txBox="1"/>
          <p:nvPr/>
        </p:nvSpPr>
        <p:spPr>
          <a:xfrm flipH="1">
            <a:off x="8682438" y="4496593"/>
            <a:ext cx="3763108" cy="1475992"/>
          </a:xfrm>
          <a:prstGeom prst="rect">
            <a:avLst/>
          </a:prstGeom>
          <a:noFill/>
          <a:ln>
            <a:noFill/>
          </a:ln>
        </p:spPr>
        <p:txBody>
          <a:bodyPr spcFirstLastPara="1" wrap="square" lIns="91433" tIns="91433" rIns="91433" bIns="91433" anchor="ctr" anchorCtr="0">
            <a:noAutofit/>
          </a:bodyPr>
          <a:lstStyle/>
          <a:p>
            <a:pPr defTabSz="609630">
              <a:buClr>
                <a:srgbClr val="000000"/>
              </a:buClr>
            </a:pPr>
            <a:r>
              <a:rPr lang="en-GB" sz="2000" kern="0" dirty="0">
                <a:solidFill>
                  <a:sysClr val="windowText" lastClr="000000"/>
                </a:solidFill>
                <a:latin typeface="Sassoon Infant Std" panose="020B0503020103030203" pitchFamily="34" charset="0"/>
                <a:ea typeface="Questrial"/>
                <a:cs typeface="Questrial"/>
                <a:sym typeface="Questrial"/>
              </a:rPr>
              <a:t>Rights</a:t>
            </a:r>
          </a:p>
          <a:p>
            <a:pPr defTabSz="609630">
              <a:buClr>
                <a:srgbClr val="000000"/>
              </a:buClr>
            </a:pPr>
            <a:r>
              <a:rPr lang="en-GB" sz="2000" kern="0" dirty="0">
                <a:solidFill>
                  <a:sysClr val="windowText" lastClr="000000"/>
                </a:solidFill>
                <a:latin typeface="Sassoon Infant Std" panose="020B0503020103030203" pitchFamily="34" charset="0"/>
                <a:ea typeface="Questrial"/>
                <a:cs typeface="Questrial"/>
                <a:sym typeface="Questrial"/>
              </a:rPr>
              <a:t>Online safety</a:t>
            </a:r>
          </a:p>
          <a:p>
            <a:pPr defTabSz="609630">
              <a:buClr>
                <a:srgbClr val="000000"/>
              </a:buClr>
            </a:pPr>
            <a:r>
              <a:rPr lang="en-GB" sz="2000" kern="0" dirty="0">
                <a:solidFill>
                  <a:sysClr val="windowText" lastClr="000000"/>
                </a:solidFill>
                <a:latin typeface="Sassoon Infant Std" panose="020B0503020103030203" pitchFamily="34" charset="0"/>
                <a:ea typeface="Questrial"/>
                <a:cs typeface="Questrial"/>
                <a:sym typeface="Questrial"/>
              </a:rPr>
              <a:t>Healthy relationships</a:t>
            </a:r>
          </a:p>
          <a:p>
            <a:pPr defTabSz="609630">
              <a:buClr>
                <a:srgbClr val="000000"/>
              </a:buClr>
            </a:pPr>
            <a:r>
              <a:rPr lang="en-GB" sz="2000" kern="0" dirty="0">
                <a:solidFill>
                  <a:sysClr val="windowText" lastClr="000000"/>
                </a:solidFill>
                <a:latin typeface="Sassoon Infant Std" panose="020B0503020103030203" pitchFamily="34" charset="0"/>
                <a:ea typeface="Questrial"/>
                <a:cs typeface="Questrial"/>
                <a:sym typeface="Questrial"/>
              </a:rPr>
              <a:t>Money</a:t>
            </a:r>
          </a:p>
          <a:p>
            <a:pPr defTabSz="609630">
              <a:buClr>
                <a:srgbClr val="000000"/>
              </a:buClr>
            </a:pPr>
            <a:r>
              <a:rPr lang="en-GB" sz="2000" kern="0" dirty="0">
                <a:solidFill>
                  <a:sysClr val="windowText" lastClr="000000"/>
                </a:solidFill>
                <a:latin typeface="Sassoon Infant Std" panose="020B0503020103030203" pitchFamily="34" charset="0"/>
                <a:ea typeface="Questrial"/>
                <a:cs typeface="Questrial"/>
                <a:sym typeface="Questrial"/>
              </a:rPr>
              <a:t>Growing &amp; changing</a:t>
            </a:r>
          </a:p>
          <a:p>
            <a:pPr defTabSz="609630">
              <a:buClr>
                <a:srgbClr val="000000"/>
              </a:buClr>
            </a:pPr>
            <a:r>
              <a:rPr lang="en-GB" sz="2000" kern="0" dirty="0">
                <a:solidFill>
                  <a:sysClr val="windowText" lastClr="000000"/>
                </a:solidFill>
                <a:latin typeface="Sassoon Infant Std" panose="020B0503020103030203" pitchFamily="34" charset="0"/>
                <a:ea typeface="Questrial"/>
                <a:cs typeface="Questrial"/>
                <a:sym typeface="Questrial"/>
              </a:rPr>
              <a:t>Staying healthy</a:t>
            </a:r>
          </a:p>
        </p:txBody>
      </p:sp>
    </p:spTree>
    <p:extLst>
      <p:ext uri="{BB962C8B-B14F-4D97-AF65-F5344CB8AC3E}">
        <p14:creationId xmlns:p14="http://schemas.microsoft.com/office/powerpoint/2010/main" val="780995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27"/>
          <p:cNvSpPr txBox="1"/>
          <p:nvPr/>
        </p:nvSpPr>
        <p:spPr>
          <a:xfrm flipH="1">
            <a:off x="768403" y="2845897"/>
            <a:ext cx="7058124" cy="2097192"/>
          </a:xfrm>
          <a:prstGeom prst="rect">
            <a:avLst/>
          </a:prstGeom>
          <a:noFill/>
          <a:ln>
            <a:noFill/>
          </a:ln>
        </p:spPr>
        <p:txBody>
          <a:bodyPr spcFirstLastPara="1" wrap="square" lIns="91433" tIns="91433" rIns="91433" bIns="91433" anchor="ctr" anchorCtr="0">
            <a:noAutofit/>
          </a:bodyPr>
          <a:lstStyle/>
          <a:p>
            <a:pPr marL="342900" indent="-342900" defTabSz="609630">
              <a:buClr>
                <a:srgbClr val="000000"/>
              </a:buClr>
              <a:buFont typeface="Arial" panose="020B0604020202020204" pitchFamily="34" charset="0"/>
              <a:buChar char="•"/>
            </a:pPr>
            <a:r>
              <a:rPr lang="en-GB" sz="2200" kern="0" dirty="0">
                <a:latin typeface="Sassoon Infant Std" panose="020B0503020103030203" pitchFamily="34" charset="0"/>
                <a:ea typeface="Questrial"/>
                <a:cs typeface="Questrial"/>
                <a:sym typeface="Questrial"/>
              </a:rPr>
              <a:t>Handed out on </a:t>
            </a:r>
            <a:r>
              <a:rPr lang="en-GB" sz="2200" b="1" kern="0" dirty="0">
                <a:latin typeface="Sassoon Infant Std" panose="020B0503020103030203" pitchFamily="34" charset="0"/>
                <a:ea typeface="Questrial"/>
                <a:cs typeface="Questrial"/>
                <a:sym typeface="Questrial"/>
              </a:rPr>
              <a:t>Monday</a:t>
            </a:r>
            <a:r>
              <a:rPr lang="en-GB" sz="2200" kern="0" dirty="0">
                <a:latin typeface="Sassoon Infant Std" panose="020B0503020103030203" pitchFamily="34" charset="0"/>
                <a:ea typeface="Questrial"/>
                <a:cs typeface="Questrial"/>
                <a:sym typeface="Questrial"/>
              </a:rPr>
              <a:t> &amp; returned on </a:t>
            </a:r>
            <a:r>
              <a:rPr lang="en-GB" sz="2200" b="1" kern="0" dirty="0">
                <a:latin typeface="Sassoon Infant Std" panose="020B0503020103030203" pitchFamily="34" charset="0"/>
                <a:ea typeface="Questrial"/>
                <a:cs typeface="Questrial"/>
                <a:sym typeface="Questrial"/>
              </a:rPr>
              <a:t>Friday</a:t>
            </a:r>
          </a:p>
          <a:p>
            <a:pPr marL="342900" indent="-342900" defTabSz="609630">
              <a:buClr>
                <a:srgbClr val="000000"/>
              </a:buClr>
              <a:buFont typeface="Arial" panose="020B0604020202020204" pitchFamily="34" charset="0"/>
              <a:buChar char="•"/>
            </a:pPr>
            <a:r>
              <a:rPr lang="en-GB" sz="2200" kern="0" dirty="0">
                <a:latin typeface="Sassoon Infant Std" panose="020B0503020103030203" pitchFamily="34" charset="0"/>
                <a:ea typeface="Questrial"/>
                <a:cs typeface="Questrial"/>
                <a:sym typeface="Questrial"/>
              </a:rPr>
              <a:t>New spelling rule introduced on Monday</a:t>
            </a:r>
          </a:p>
          <a:p>
            <a:pPr marL="342900" indent="-342900" defTabSz="609630">
              <a:buClr>
                <a:srgbClr val="000000"/>
              </a:buClr>
              <a:buFont typeface="Arial" panose="020B0604020202020204" pitchFamily="34" charset="0"/>
              <a:buChar char="•"/>
            </a:pPr>
            <a:r>
              <a:rPr lang="en-GB" sz="2200" kern="0" dirty="0">
                <a:latin typeface="Sassoon Infant Std"/>
                <a:ea typeface="Questrial"/>
                <a:cs typeface="Questrial"/>
                <a:sym typeface="Questrial"/>
              </a:rPr>
              <a:t>Practised 5 times in school through different activities &amp; also sent home for practice</a:t>
            </a:r>
            <a:endParaRPr lang="en-GB" sz="2200" kern="0" dirty="0">
              <a:latin typeface="Sassoon Infant Std"/>
              <a:ea typeface="Questrial"/>
              <a:cs typeface="Questrial"/>
            </a:endParaRPr>
          </a:p>
          <a:p>
            <a:pPr marL="342900" indent="-342900" defTabSz="609630">
              <a:buClr>
                <a:srgbClr val="000000"/>
              </a:buClr>
              <a:buFont typeface="Arial" panose="020B0604020202020204" pitchFamily="34" charset="0"/>
              <a:buChar char="•"/>
            </a:pPr>
            <a:r>
              <a:rPr lang="en-GB" sz="2200" kern="0" dirty="0">
                <a:solidFill>
                  <a:srgbClr val="000000"/>
                </a:solidFill>
                <a:latin typeface="Sassoon Infant Std" panose="020B0503020103030203" pitchFamily="34" charset="0"/>
                <a:ea typeface="Questrial"/>
                <a:cs typeface="Questrial"/>
                <a:sym typeface="Questrial"/>
              </a:rPr>
              <a:t>Spelling quiz on Friday (4 words from that week’s list, 2 new words using that same spelling pattern, 2 of the year group words &amp; 2 words from previous weeks)</a:t>
            </a:r>
          </a:p>
          <a:p>
            <a:pPr marL="342900" indent="-342900" defTabSz="609630">
              <a:buClr>
                <a:srgbClr val="000000"/>
              </a:buClr>
              <a:buFont typeface="Arial" panose="020B0604020202020204" pitchFamily="34" charset="0"/>
              <a:buChar char="•"/>
            </a:pPr>
            <a:endParaRPr lang="en-GB" sz="2200" kern="0" dirty="0">
              <a:solidFill>
                <a:srgbClr val="000000"/>
              </a:solidFill>
              <a:latin typeface="Sassoon Infant Std" panose="020B0503020103030203" pitchFamily="34" charset="0"/>
              <a:ea typeface="Questrial"/>
              <a:cs typeface="Questrial"/>
            </a:endParaRPr>
          </a:p>
        </p:txBody>
      </p:sp>
      <p:grpSp>
        <p:nvGrpSpPr>
          <p:cNvPr id="363" name="Google Shape;363;p27"/>
          <p:cNvGrpSpPr/>
          <p:nvPr/>
        </p:nvGrpSpPr>
        <p:grpSpPr>
          <a:xfrm>
            <a:off x="534009" y="702150"/>
            <a:ext cx="11123983" cy="316400"/>
            <a:chOff x="846275" y="1053225"/>
            <a:chExt cx="16685975" cy="474600"/>
          </a:xfrm>
          <a:solidFill>
            <a:schemeClr val="accent5"/>
          </a:solidFill>
        </p:grpSpPr>
        <p:sp>
          <p:nvSpPr>
            <p:cNvPr id="364" name="Google Shape;364;p27"/>
            <p:cNvSpPr/>
            <p:nvPr/>
          </p:nvSpPr>
          <p:spPr>
            <a:xfrm>
              <a:off x="846275" y="1053225"/>
              <a:ext cx="3282000" cy="474600"/>
            </a:xfrm>
            <a:prstGeom prst="roundRect">
              <a:avLst>
                <a:gd name="adj" fmla="val 16667"/>
              </a:avLst>
            </a:prstGeom>
            <a:grpFill/>
            <a:ln>
              <a:noFill/>
            </a:ln>
          </p:spPr>
          <p:txBody>
            <a:bodyPr spcFirstLastPara="1" wrap="square" lIns="60950" tIns="60950" rIns="60950" bIns="60950" anchor="ctr" anchorCtr="0">
              <a:noAutofit/>
            </a:bodyPr>
            <a:lstStyle/>
            <a:p>
              <a:pPr defTabSz="609630">
                <a:buClr>
                  <a:srgbClr val="000000"/>
                </a:buClr>
              </a:pPr>
              <a:endParaRPr sz="933" kern="0" dirty="0">
                <a:solidFill>
                  <a:srgbClr val="000000"/>
                </a:solidFill>
                <a:latin typeface="Sassoon Infant Std" panose="020B0503020103030203" pitchFamily="34" charset="0"/>
                <a:cs typeface="Arial"/>
                <a:sym typeface="Arial"/>
              </a:endParaRPr>
            </a:p>
          </p:txBody>
        </p:sp>
        <p:sp>
          <p:nvSpPr>
            <p:cNvPr id="365" name="Google Shape;365;p27"/>
            <p:cNvSpPr/>
            <p:nvPr/>
          </p:nvSpPr>
          <p:spPr>
            <a:xfrm>
              <a:off x="14250250" y="1053225"/>
              <a:ext cx="3282000" cy="474600"/>
            </a:xfrm>
            <a:prstGeom prst="roundRect">
              <a:avLst>
                <a:gd name="adj" fmla="val 16667"/>
              </a:avLst>
            </a:prstGeom>
            <a:grpFill/>
            <a:ln>
              <a:noFill/>
            </a:ln>
          </p:spPr>
          <p:txBody>
            <a:bodyPr spcFirstLastPara="1" wrap="square" lIns="60950" tIns="60950" rIns="60950" bIns="60950" anchor="ctr" anchorCtr="0">
              <a:noAutofit/>
            </a:bodyPr>
            <a:lstStyle/>
            <a:p>
              <a:pPr defTabSz="609630">
                <a:buClr>
                  <a:srgbClr val="000000"/>
                </a:buClr>
              </a:pPr>
              <a:endParaRPr sz="933" kern="0" dirty="0">
                <a:solidFill>
                  <a:srgbClr val="000000"/>
                </a:solidFill>
                <a:latin typeface="Sassoon Infant Std" panose="020B0503020103030203" pitchFamily="34" charset="0"/>
                <a:cs typeface="Arial"/>
                <a:sym typeface="Arial"/>
              </a:endParaRPr>
            </a:p>
          </p:txBody>
        </p:sp>
      </p:grpSp>
      <p:sp>
        <p:nvSpPr>
          <p:cNvPr id="366" name="Google Shape;366;p27"/>
          <p:cNvSpPr txBox="1"/>
          <p:nvPr/>
        </p:nvSpPr>
        <p:spPr>
          <a:xfrm>
            <a:off x="674283" y="452850"/>
            <a:ext cx="10816000" cy="859800"/>
          </a:xfrm>
          <a:prstGeom prst="rect">
            <a:avLst/>
          </a:prstGeom>
          <a:noFill/>
          <a:ln>
            <a:noFill/>
          </a:ln>
        </p:spPr>
        <p:txBody>
          <a:bodyPr spcFirstLastPara="1" wrap="square" lIns="91433" tIns="91433" rIns="91433" bIns="91433" anchor="ctr" anchorCtr="0">
            <a:noAutofit/>
          </a:bodyPr>
          <a:lstStyle/>
          <a:p>
            <a:pPr algn="ctr" defTabSz="609630">
              <a:buClr>
                <a:srgbClr val="000000"/>
              </a:buClr>
            </a:pPr>
            <a:r>
              <a:rPr lang="en" sz="4000" kern="0" dirty="0">
                <a:solidFill>
                  <a:srgbClr val="274060"/>
                </a:solidFill>
                <a:latin typeface="Sassoon Infant Std" panose="020B0503020103030203" pitchFamily="34" charset="0"/>
                <a:ea typeface="DM Sans"/>
                <a:cs typeface="DM Sans"/>
                <a:sym typeface="DM Sans"/>
              </a:rPr>
              <a:t>Homework</a:t>
            </a:r>
            <a:endParaRPr sz="4000" kern="0" dirty="0">
              <a:solidFill>
                <a:srgbClr val="274060"/>
              </a:solidFill>
              <a:latin typeface="Sassoon Infant Std" panose="020B0503020103030203" pitchFamily="34" charset="0"/>
              <a:ea typeface="DM Sans"/>
              <a:cs typeface="DM Sans"/>
              <a:sym typeface="DM Sans"/>
            </a:endParaRPr>
          </a:p>
        </p:txBody>
      </p:sp>
      <p:pic>
        <p:nvPicPr>
          <p:cNvPr id="2" name="Picture 1" descr="Several books with text on them&#10;&#10;AI-generated content may be incorrect.">
            <a:extLst>
              <a:ext uri="{FF2B5EF4-FFF2-40B4-BE49-F238E27FC236}">
                <a16:creationId xmlns:a16="http://schemas.microsoft.com/office/drawing/2014/main" id="{44205785-4BA8-9C58-3717-A9DED6092752}"/>
              </a:ext>
            </a:extLst>
          </p:cNvPr>
          <p:cNvPicPr>
            <a:picLocks noChangeAspect="1"/>
          </p:cNvPicPr>
          <p:nvPr/>
        </p:nvPicPr>
        <p:blipFill>
          <a:blip r:embed="rId3"/>
          <a:stretch>
            <a:fillRect/>
          </a:stretch>
        </p:blipFill>
        <p:spPr>
          <a:xfrm>
            <a:off x="7960820" y="1720671"/>
            <a:ext cx="3224950" cy="4350376"/>
          </a:xfrm>
          <a:prstGeom prst="rect">
            <a:avLst/>
          </a:prstGeom>
        </p:spPr>
      </p:pic>
    </p:spTree>
    <p:extLst>
      <p:ext uri="{BB962C8B-B14F-4D97-AF65-F5344CB8AC3E}">
        <p14:creationId xmlns:p14="http://schemas.microsoft.com/office/powerpoint/2010/main" val="53010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27"/>
          <p:cNvSpPr txBox="1"/>
          <p:nvPr/>
        </p:nvSpPr>
        <p:spPr>
          <a:xfrm flipH="1">
            <a:off x="715600" y="1740460"/>
            <a:ext cx="10760800" cy="4415389"/>
          </a:xfrm>
          <a:prstGeom prst="rect">
            <a:avLst/>
          </a:prstGeom>
          <a:noFill/>
          <a:ln>
            <a:noFill/>
          </a:ln>
        </p:spPr>
        <p:txBody>
          <a:bodyPr spcFirstLastPara="1" wrap="square" lIns="91433" tIns="91433" rIns="91433" bIns="91433" anchor="ctr" anchorCtr="0">
            <a:noAutofit/>
          </a:bodyPr>
          <a:lstStyle/>
          <a:p>
            <a:pPr marL="342900" indent="-342900" defTabSz="609630">
              <a:buClr>
                <a:srgbClr val="000000"/>
              </a:buClr>
              <a:buFont typeface="Arial" panose="020B0604020202020204" pitchFamily="34" charset="0"/>
              <a:buChar char="•"/>
            </a:pPr>
            <a:r>
              <a:rPr lang="en-GB" sz="2800" kern="0" dirty="0">
                <a:latin typeface="Sassoon Infant Std" panose="020B0503020103030203" pitchFamily="34" charset="0"/>
                <a:ea typeface="Questrial"/>
                <a:cs typeface="Questrial"/>
                <a:sym typeface="Questrial"/>
              </a:rPr>
              <a:t>All children are expected to read at least </a:t>
            </a:r>
            <a:r>
              <a:rPr lang="en-GB" sz="2800" b="1" kern="0" dirty="0">
                <a:latin typeface="Sassoon Infant Std" panose="020B0503020103030203" pitchFamily="34" charset="0"/>
                <a:ea typeface="Questrial"/>
                <a:cs typeface="Questrial"/>
                <a:sym typeface="Questrial"/>
              </a:rPr>
              <a:t>three</a:t>
            </a:r>
            <a:r>
              <a:rPr lang="en-GB" sz="2800" kern="0" dirty="0">
                <a:latin typeface="Sassoon Infant Std" panose="020B0503020103030203" pitchFamily="34" charset="0"/>
                <a:ea typeface="Questrial"/>
                <a:cs typeface="Questrial"/>
                <a:sym typeface="Questrial"/>
              </a:rPr>
              <a:t> times per week at home</a:t>
            </a:r>
          </a:p>
          <a:p>
            <a:pPr marL="342900" indent="-342900" defTabSz="609630">
              <a:buClr>
                <a:srgbClr val="000000"/>
              </a:buClr>
              <a:buFont typeface="Arial" panose="020B0604020202020204" pitchFamily="34" charset="0"/>
              <a:buChar char="•"/>
            </a:pPr>
            <a:r>
              <a:rPr lang="en-GB" sz="2800" kern="0" dirty="0">
                <a:latin typeface="Sassoon Infant Std"/>
                <a:ea typeface="Questrial"/>
                <a:cs typeface="Questrial"/>
                <a:sym typeface="Questrial"/>
              </a:rPr>
              <a:t>Children are welcome to choose their own books from our bookshelf or from the library &amp; can change it whenever they finish</a:t>
            </a:r>
            <a:endParaRPr lang="en-GB" sz="2800" kern="0" dirty="0">
              <a:latin typeface="Sassoon Infant Std"/>
              <a:ea typeface="Questrial"/>
              <a:cs typeface="Questrial"/>
            </a:endParaRPr>
          </a:p>
          <a:p>
            <a:pPr marL="342900" indent="-342900" defTabSz="609630">
              <a:buClr>
                <a:srgbClr val="000000"/>
              </a:buClr>
              <a:buFont typeface="Arial" panose="020B0604020202020204" pitchFamily="34" charset="0"/>
              <a:buChar char="•"/>
            </a:pPr>
            <a:r>
              <a:rPr lang="en-GB" sz="2800" kern="0" dirty="0">
                <a:latin typeface="Sassoon Infant Std" panose="020B0503020103030203" pitchFamily="34" charset="0"/>
                <a:ea typeface="Questrial"/>
                <a:cs typeface="Questrial"/>
                <a:sym typeface="Questrial"/>
              </a:rPr>
              <a:t>Children can record their own reading. We request that an adult checks this &amp;  signs it off before reading records are checked on Friday</a:t>
            </a:r>
          </a:p>
          <a:p>
            <a:pPr marL="342900" indent="-342900" defTabSz="609630">
              <a:buClr>
                <a:srgbClr val="000000"/>
              </a:buClr>
              <a:buFont typeface="Arial" panose="020B0604020202020204" pitchFamily="34" charset="0"/>
              <a:buChar char="•"/>
            </a:pPr>
            <a:r>
              <a:rPr lang="en-GB" sz="2800" kern="0" dirty="0">
                <a:latin typeface="Sassoon Infant Std" panose="020B0503020103030203" pitchFamily="34" charset="0"/>
                <a:ea typeface="Questrial"/>
                <a:cs typeface="Questrial"/>
                <a:sym typeface="Questrial"/>
              </a:rPr>
              <a:t>Children will also read in school throughout the week so please ensure their reading book &amp; record are in their bags </a:t>
            </a:r>
            <a:r>
              <a:rPr lang="en-GB" sz="2800" b="1" kern="0" dirty="0">
                <a:latin typeface="Sassoon Infant Std" panose="020B0503020103030203" pitchFamily="34" charset="0"/>
                <a:ea typeface="Questrial"/>
                <a:cs typeface="Questrial"/>
                <a:sym typeface="Questrial"/>
              </a:rPr>
              <a:t>each day</a:t>
            </a:r>
          </a:p>
          <a:p>
            <a:pPr marL="342900" indent="-342900" defTabSz="609630">
              <a:buClr>
                <a:srgbClr val="000000"/>
              </a:buClr>
              <a:buFont typeface="Arial" panose="020B0604020202020204" pitchFamily="34" charset="0"/>
              <a:buChar char="•"/>
            </a:pPr>
            <a:r>
              <a:rPr lang="en-GB" sz="2800" kern="0" dirty="0">
                <a:latin typeface="Sassoon Infant Std" panose="020B0503020103030203" pitchFamily="34" charset="0"/>
                <a:ea typeface="Questrial"/>
                <a:cs typeface="Questrial"/>
                <a:sym typeface="Questrial"/>
              </a:rPr>
              <a:t>Children who have read </a:t>
            </a:r>
            <a:r>
              <a:rPr lang="en-GB" sz="2800" b="1" kern="0" dirty="0">
                <a:latin typeface="Sassoon Infant Std" panose="020B0503020103030203" pitchFamily="34" charset="0"/>
                <a:ea typeface="Questrial"/>
                <a:cs typeface="Questrial"/>
                <a:sym typeface="Questrial"/>
              </a:rPr>
              <a:t>three</a:t>
            </a:r>
            <a:r>
              <a:rPr lang="en-GB" sz="2800" kern="0" dirty="0">
                <a:latin typeface="Sassoon Infant Std" panose="020B0503020103030203" pitchFamily="34" charset="0"/>
                <a:ea typeface="Questrial"/>
                <a:cs typeface="Questrial"/>
                <a:sym typeface="Questrial"/>
              </a:rPr>
              <a:t> times will receive a bookworm treat &amp; their names will be entered into our half-termly raffle to receive a book token</a:t>
            </a:r>
          </a:p>
        </p:txBody>
      </p:sp>
      <p:grpSp>
        <p:nvGrpSpPr>
          <p:cNvPr id="363" name="Google Shape;363;p27"/>
          <p:cNvGrpSpPr/>
          <p:nvPr/>
        </p:nvGrpSpPr>
        <p:grpSpPr>
          <a:xfrm>
            <a:off x="534009" y="702150"/>
            <a:ext cx="11123983" cy="316400"/>
            <a:chOff x="846275" y="1053225"/>
            <a:chExt cx="16685975" cy="474600"/>
          </a:xfrm>
          <a:solidFill>
            <a:schemeClr val="accent5"/>
          </a:solidFill>
        </p:grpSpPr>
        <p:sp>
          <p:nvSpPr>
            <p:cNvPr id="364" name="Google Shape;364;p27"/>
            <p:cNvSpPr/>
            <p:nvPr/>
          </p:nvSpPr>
          <p:spPr>
            <a:xfrm>
              <a:off x="846275" y="1053225"/>
              <a:ext cx="3282000" cy="474600"/>
            </a:xfrm>
            <a:prstGeom prst="roundRect">
              <a:avLst>
                <a:gd name="adj" fmla="val 16667"/>
              </a:avLst>
            </a:prstGeom>
            <a:grpFill/>
            <a:ln>
              <a:noFill/>
            </a:ln>
          </p:spPr>
          <p:txBody>
            <a:bodyPr spcFirstLastPara="1" wrap="square" lIns="60950" tIns="60950" rIns="60950" bIns="60950" anchor="ctr" anchorCtr="0">
              <a:noAutofit/>
            </a:bodyPr>
            <a:lstStyle/>
            <a:p>
              <a:pPr defTabSz="609630">
                <a:buClr>
                  <a:srgbClr val="000000"/>
                </a:buClr>
              </a:pPr>
              <a:endParaRPr sz="933" kern="0" dirty="0">
                <a:solidFill>
                  <a:srgbClr val="000000"/>
                </a:solidFill>
                <a:latin typeface="Sassoon Infant Std" panose="020B0503020103030203" pitchFamily="34" charset="0"/>
                <a:cs typeface="Arial"/>
                <a:sym typeface="Arial"/>
              </a:endParaRPr>
            </a:p>
          </p:txBody>
        </p:sp>
        <p:sp>
          <p:nvSpPr>
            <p:cNvPr id="365" name="Google Shape;365;p27"/>
            <p:cNvSpPr/>
            <p:nvPr/>
          </p:nvSpPr>
          <p:spPr>
            <a:xfrm>
              <a:off x="14250250" y="1053225"/>
              <a:ext cx="3282000" cy="474600"/>
            </a:xfrm>
            <a:prstGeom prst="roundRect">
              <a:avLst>
                <a:gd name="adj" fmla="val 16667"/>
              </a:avLst>
            </a:prstGeom>
            <a:grpFill/>
            <a:ln>
              <a:noFill/>
            </a:ln>
          </p:spPr>
          <p:txBody>
            <a:bodyPr spcFirstLastPara="1" wrap="square" lIns="60950" tIns="60950" rIns="60950" bIns="60950" anchor="ctr" anchorCtr="0">
              <a:noAutofit/>
            </a:bodyPr>
            <a:lstStyle/>
            <a:p>
              <a:pPr defTabSz="609630">
                <a:buClr>
                  <a:srgbClr val="000000"/>
                </a:buClr>
              </a:pPr>
              <a:endParaRPr sz="933" kern="0" dirty="0">
                <a:solidFill>
                  <a:srgbClr val="000000"/>
                </a:solidFill>
                <a:latin typeface="Sassoon Infant Std" panose="020B0503020103030203" pitchFamily="34" charset="0"/>
                <a:cs typeface="Arial"/>
                <a:sym typeface="Arial"/>
              </a:endParaRPr>
            </a:p>
          </p:txBody>
        </p:sp>
      </p:grpSp>
      <p:sp>
        <p:nvSpPr>
          <p:cNvPr id="366" name="Google Shape;366;p27"/>
          <p:cNvSpPr txBox="1"/>
          <p:nvPr/>
        </p:nvSpPr>
        <p:spPr>
          <a:xfrm>
            <a:off x="674283" y="452850"/>
            <a:ext cx="10816000" cy="859800"/>
          </a:xfrm>
          <a:prstGeom prst="rect">
            <a:avLst/>
          </a:prstGeom>
          <a:noFill/>
          <a:ln>
            <a:noFill/>
          </a:ln>
        </p:spPr>
        <p:txBody>
          <a:bodyPr spcFirstLastPara="1" wrap="square" lIns="91433" tIns="91433" rIns="91433" bIns="91433" anchor="ctr" anchorCtr="0">
            <a:noAutofit/>
          </a:bodyPr>
          <a:lstStyle/>
          <a:p>
            <a:pPr algn="ctr" defTabSz="609630">
              <a:buClr>
                <a:srgbClr val="000000"/>
              </a:buClr>
            </a:pPr>
            <a:r>
              <a:rPr lang="en" sz="4000" kern="0" dirty="0">
                <a:solidFill>
                  <a:srgbClr val="274060"/>
                </a:solidFill>
                <a:latin typeface="Sassoon Infant Std" panose="020B0503020103030203" pitchFamily="34" charset="0"/>
                <a:ea typeface="DM Sans"/>
                <a:cs typeface="DM Sans"/>
                <a:sym typeface="DM Sans"/>
              </a:rPr>
              <a:t>Reading at Home</a:t>
            </a:r>
            <a:endParaRPr sz="4000" kern="0" dirty="0">
              <a:solidFill>
                <a:srgbClr val="274060"/>
              </a:solidFill>
              <a:latin typeface="Sassoon Infant Std" panose="020B0503020103030203" pitchFamily="34" charset="0"/>
              <a:ea typeface="DM Sans"/>
              <a:cs typeface="DM Sans"/>
              <a:sym typeface="DM Sans"/>
            </a:endParaRPr>
          </a:p>
        </p:txBody>
      </p:sp>
    </p:spTree>
    <p:extLst>
      <p:ext uri="{BB962C8B-B14F-4D97-AF65-F5344CB8AC3E}">
        <p14:creationId xmlns:p14="http://schemas.microsoft.com/office/powerpoint/2010/main" val="22774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grpSp>
        <p:nvGrpSpPr>
          <p:cNvPr id="363" name="Google Shape;363;p27"/>
          <p:cNvGrpSpPr/>
          <p:nvPr/>
        </p:nvGrpSpPr>
        <p:grpSpPr>
          <a:xfrm>
            <a:off x="534009" y="702150"/>
            <a:ext cx="11123983" cy="316400"/>
            <a:chOff x="846275" y="1053225"/>
            <a:chExt cx="16685975" cy="474600"/>
          </a:xfrm>
          <a:solidFill>
            <a:schemeClr val="accent1">
              <a:lumMod val="60000"/>
              <a:lumOff val="40000"/>
            </a:schemeClr>
          </a:solidFill>
        </p:grpSpPr>
        <p:sp>
          <p:nvSpPr>
            <p:cNvPr id="364" name="Google Shape;364;p27"/>
            <p:cNvSpPr/>
            <p:nvPr/>
          </p:nvSpPr>
          <p:spPr>
            <a:xfrm>
              <a:off x="846275" y="1053225"/>
              <a:ext cx="3282000" cy="474600"/>
            </a:xfrm>
            <a:prstGeom prst="roundRect">
              <a:avLst>
                <a:gd name="adj" fmla="val 16667"/>
              </a:avLst>
            </a:prstGeom>
            <a:grpFill/>
            <a:ln>
              <a:noFill/>
            </a:ln>
          </p:spPr>
          <p:txBody>
            <a:bodyPr spcFirstLastPara="1" wrap="square" lIns="60950" tIns="60950" rIns="60950" bIns="60950" anchor="ctr" anchorCtr="0">
              <a:noAutofit/>
            </a:bodyPr>
            <a:lstStyle/>
            <a:p>
              <a:pPr defTabSz="609630">
                <a:buClr>
                  <a:srgbClr val="000000"/>
                </a:buClr>
              </a:pPr>
              <a:endParaRPr sz="933" kern="0" dirty="0">
                <a:solidFill>
                  <a:srgbClr val="000000"/>
                </a:solidFill>
                <a:latin typeface="Sassoon Infant Std" panose="020B0503020103030203" pitchFamily="34" charset="0"/>
                <a:cs typeface="Arial"/>
                <a:sym typeface="Arial"/>
              </a:endParaRPr>
            </a:p>
          </p:txBody>
        </p:sp>
        <p:sp>
          <p:nvSpPr>
            <p:cNvPr id="365" name="Google Shape;365;p27"/>
            <p:cNvSpPr/>
            <p:nvPr/>
          </p:nvSpPr>
          <p:spPr>
            <a:xfrm>
              <a:off x="14250250" y="1053225"/>
              <a:ext cx="3282000" cy="474600"/>
            </a:xfrm>
            <a:prstGeom prst="roundRect">
              <a:avLst>
                <a:gd name="adj" fmla="val 16667"/>
              </a:avLst>
            </a:prstGeom>
            <a:grpFill/>
            <a:ln>
              <a:noFill/>
            </a:ln>
          </p:spPr>
          <p:txBody>
            <a:bodyPr spcFirstLastPara="1" wrap="square" lIns="60950" tIns="60950" rIns="60950" bIns="60950" anchor="ctr" anchorCtr="0">
              <a:noAutofit/>
            </a:bodyPr>
            <a:lstStyle/>
            <a:p>
              <a:pPr defTabSz="609630">
                <a:buClr>
                  <a:srgbClr val="000000"/>
                </a:buClr>
              </a:pPr>
              <a:endParaRPr sz="933" kern="0" dirty="0">
                <a:solidFill>
                  <a:srgbClr val="000000"/>
                </a:solidFill>
                <a:latin typeface="Sassoon Infant Std" panose="020B0503020103030203" pitchFamily="34" charset="0"/>
                <a:cs typeface="Arial"/>
                <a:sym typeface="Arial"/>
              </a:endParaRPr>
            </a:p>
          </p:txBody>
        </p:sp>
      </p:grpSp>
      <p:sp>
        <p:nvSpPr>
          <p:cNvPr id="366" name="Google Shape;366;p27"/>
          <p:cNvSpPr txBox="1"/>
          <p:nvPr/>
        </p:nvSpPr>
        <p:spPr>
          <a:xfrm>
            <a:off x="674283" y="452850"/>
            <a:ext cx="10816000" cy="859800"/>
          </a:xfrm>
          <a:prstGeom prst="rect">
            <a:avLst/>
          </a:prstGeom>
          <a:noFill/>
          <a:ln>
            <a:noFill/>
          </a:ln>
        </p:spPr>
        <p:txBody>
          <a:bodyPr spcFirstLastPara="1" wrap="square" lIns="91433" tIns="91433" rIns="91433" bIns="91433" anchor="ctr" anchorCtr="0">
            <a:noAutofit/>
          </a:bodyPr>
          <a:lstStyle/>
          <a:p>
            <a:pPr algn="ctr" defTabSz="609630">
              <a:buClr>
                <a:srgbClr val="000000"/>
              </a:buClr>
            </a:pPr>
            <a:r>
              <a:rPr lang="en" sz="4000" kern="0" dirty="0">
                <a:solidFill>
                  <a:srgbClr val="274060"/>
                </a:solidFill>
                <a:latin typeface="Sassoon Infant Std" panose="020B0503020103030203" pitchFamily="34" charset="0"/>
                <a:ea typeface="DM Sans"/>
                <a:cs typeface="DM Sans"/>
                <a:sym typeface="DM Sans"/>
              </a:rPr>
              <a:t>School Values</a:t>
            </a:r>
            <a:endParaRPr sz="4000" kern="0" dirty="0">
              <a:solidFill>
                <a:srgbClr val="274060"/>
              </a:solidFill>
              <a:latin typeface="Sassoon Infant Std" panose="020B0503020103030203" pitchFamily="34" charset="0"/>
              <a:ea typeface="DM Sans"/>
              <a:cs typeface="DM Sans"/>
              <a:sym typeface="DM Sans"/>
            </a:endParaRPr>
          </a:p>
        </p:txBody>
      </p:sp>
      <p:sp>
        <p:nvSpPr>
          <p:cNvPr id="12" name="Google Shape;357;p27">
            <a:extLst>
              <a:ext uri="{FF2B5EF4-FFF2-40B4-BE49-F238E27FC236}">
                <a16:creationId xmlns:a16="http://schemas.microsoft.com/office/drawing/2014/main" id="{2E91D430-2467-B749-ACAD-1E808C25DC50}"/>
              </a:ext>
            </a:extLst>
          </p:cNvPr>
          <p:cNvSpPr txBox="1"/>
          <p:nvPr/>
        </p:nvSpPr>
        <p:spPr>
          <a:xfrm flipH="1">
            <a:off x="935307" y="2346463"/>
            <a:ext cx="9912364" cy="3626825"/>
          </a:xfrm>
          <a:prstGeom prst="rect">
            <a:avLst/>
          </a:prstGeom>
          <a:noFill/>
          <a:ln>
            <a:noFill/>
          </a:ln>
        </p:spPr>
        <p:txBody>
          <a:bodyPr spcFirstLastPara="1" wrap="square" lIns="91433" tIns="91433" rIns="91433" bIns="91433" anchor="ctr" anchorCtr="0">
            <a:noAutofit/>
          </a:bodyPr>
          <a:lstStyle/>
          <a:p>
            <a:pPr marL="342900" lvl="0" indent="-342900" defTabSz="609630">
              <a:buClr>
                <a:srgbClr val="000000"/>
              </a:buClr>
              <a:buFont typeface="Arial" panose="020B0604020202020204" pitchFamily="34" charset="0"/>
              <a:buChar char="•"/>
            </a:pPr>
            <a:r>
              <a:rPr lang="en-GB" sz="2000" kern="0" dirty="0">
                <a:solidFill>
                  <a:srgbClr val="000000"/>
                </a:solidFill>
                <a:latin typeface="Sassoon Infant Std" panose="020B0503020103030203" pitchFamily="34" charset="0"/>
                <a:ea typeface="Questrial"/>
                <a:cs typeface="Questrial"/>
                <a:sym typeface="Questrial"/>
              </a:rPr>
              <a:t>To support our children to be the best versions of themselves, we teach the children about our school’s six core values. </a:t>
            </a:r>
          </a:p>
          <a:p>
            <a:pPr marL="342900" lvl="0" indent="-342900" defTabSz="609630">
              <a:buClr>
                <a:srgbClr val="000000"/>
              </a:buClr>
              <a:buFont typeface="Arial" panose="020B0604020202020204" pitchFamily="34" charset="0"/>
              <a:buChar char="•"/>
            </a:pPr>
            <a:endParaRPr lang="en-GB" sz="2000" kern="0" dirty="0">
              <a:solidFill>
                <a:srgbClr val="000000"/>
              </a:solidFill>
              <a:latin typeface="Sassoon Infant Std" panose="020B0503020103030203" pitchFamily="34" charset="0"/>
              <a:ea typeface="Questrial"/>
              <a:cs typeface="Questrial"/>
              <a:sym typeface="Questrial"/>
            </a:endParaRPr>
          </a:p>
          <a:p>
            <a:pPr marL="342900" lvl="0" indent="-342900" defTabSz="609630">
              <a:buClr>
                <a:srgbClr val="000000"/>
              </a:buClr>
              <a:buFont typeface="Arial" panose="020B0604020202020204" pitchFamily="34" charset="0"/>
              <a:buChar char="•"/>
            </a:pPr>
            <a:endParaRPr lang="en-GB" sz="2000" kern="0" dirty="0">
              <a:solidFill>
                <a:srgbClr val="000000"/>
              </a:solidFill>
              <a:latin typeface="Sassoon Infant Std" panose="020B0503020103030203" pitchFamily="34" charset="0"/>
              <a:ea typeface="Questrial"/>
              <a:cs typeface="Questrial"/>
              <a:sym typeface="Questrial"/>
            </a:endParaRPr>
          </a:p>
          <a:p>
            <a:pPr marL="342900" lvl="0" indent="-342900" defTabSz="609630">
              <a:buClr>
                <a:srgbClr val="000000"/>
              </a:buClr>
              <a:buFont typeface="Arial" panose="020B0604020202020204" pitchFamily="34" charset="0"/>
              <a:buChar char="•"/>
            </a:pPr>
            <a:endParaRPr lang="en-GB" sz="2000" kern="0" dirty="0">
              <a:solidFill>
                <a:srgbClr val="000000"/>
              </a:solidFill>
              <a:latin typeface="Sassoon Infant Std" panose="020B0503020103030203" pitchFamily="34" charset="0"/>
              <a:ea typeface="Questrial"/>
              <a:cs typeface="Questrial"/>
              <a:sym typeface="Questrial"/>
            </a:endParaRPr>
          </a:p>
          <a:p>
            <a:pPr marL="342900" lvl="0" indent="-342900" defTabSz="609630">
              <a:buClr>
                <a:srgbClr val="000000"/>
              </a:buClr>
              <a:buFont typeface="Arial" panose="020B0604020202020204" pitchFamily="34" charset="0"/>
              <a:buChar char="•"/>
            </a:pPr>
            <a:r>
              <a:rPr lang="en-GB" sz="2000" kern="0" dirty="0">
                <a:solidFill>
                  <a:srgbClr val="000000"/>
                </a:solidFill>
                <a:latin typeface="Sassoon Infant Std" panose="020B0503020103030203" pitchFamily="34" charset="0"/>
                <a:ea typeface="Questrial"/>
                <a:cs typeface="Questrial"/>
                <a:sym typeface="Questrial"/>
              </a:rPr>
              <a:t>We recognise that, in society, not all people uphold these values and so we ask in your support in modelling and instilling these values at home. </a:t>
            </a:r>
          </a:p>
          <a:p>
            <a:pPr marL="342900" lvl="0" indent="-342900" defTabSz="609630">
              <a:buClr>
                <a:srgbClr val="000000"/>
              </a:buClr>
              <a:buFont typeface="Arial" panose="020B0604020202020204" pitchFamily="34" charset="0"/>
              <a:buChar char="•"/>
            </a:pPr>
            <a:r>
              <a:rPr lang="en-GB" sz="2000" kern="0" dirty="0">
                <a:solidFill>
                  <a:srgbClr val="000000"/>
                </a:solidFill>
                <a:latin typeface="Sassoon Infant Std" panose="020B0503020103030203" pitchFamily="34" charset="0"/>
                <a:ea typeface="Questrial"/>
                <a:cs typeface="Questrial"/>
                <a:sym typeface="Questrial"/>
              </a:rPr>
              <a:t>Some examples include:</a:t>
            </a:r>
          </a:p>
          <a:p>
            <a:pPr marL="800100" lvl="1" indent="-342900" defTabSz="609630">
              <a:buClr>
                <a:srgbClr val="000000"/>
              </a:buClr>
              <a:buFont typeface="Arial" panose="020B0604020202020204" pitchFamily="34" charset="0"/>
              <a:buChar char="•"/>
            </a:pPr>
            <a:r>
              <a:rPr lang="en-GB" sz="2000" kern="0" dirty="0">
                <a:solidFill>
                  <a:srgbClr val="000000"/>
                </a:solidFill>
                <a:latin typeface="Sassoon Infant Std" panose="020B0503020103030203" pitchFamily="34" charset="0"/>
                <a:ea typeface="Questrial"/>
                <a:cs typeface="Questrial"/>
                <a:sym typeface="Questrial"/>
              </a:rPr>
              <a:t>Fairness and Respect: making sure that children of any gender are treated equally</a:t>
            </a:r>
          </a:p>
          <a:p>
            <a:pPr marL="800100" lvl="1" indent="-342900" defTabSz="609630">
              <a:buClr>
                <a:srgbClr val="000000"/>
              </a:buClr>
              <a:buFont typeface="Arial" panose="020B0604020202020204" pitchFamily="34" charset="0"/>
              <a:buChar char="•"/>
            </a:pPr>
            <a:r>
              <a:rPr lang="en-GB" sz="2000" kern="0" dirty="0">
                <a:solidFill>
                  <a:srgbClr val="000000"/>
                </a:solidFill>
                <a:latin typeface="Sassoon Infant Std" panose="020B0503020103030203" pitchFamily="34" charset="0"/>
                <a:ea typeface="Questrial"/>
                <a:cs typeface="Questrial"/>
                <a:sym typeface="Questrial"/>
              </a:rPr>
              <a:t>Kindness and Respect: making sure that nobody is judged for being different</a:t>
            </a:r>
          </a:p>
          <a:p>
            <a:pPr marL="800100" lvl="1" indent="-342900" defTabSz="609630">
              <a:buClr>
                <a:srgbClr val="000000"/>
              </a:buClr>
              <a:buFont typeface="Arial" panose="020B0604020202020204" pitchFamily="34" charset="0"/>
              <a:buChar char="•"/>
            </a:pPr>
            <a:r>
              <a:rPr lang="en-GB" sz="2000" kern="0" dirty="0">
                <a:solidFill>
                  <a:srgbClr val="000000"/>
                </a:solidFill>
                <a:latin typeface="Sassoon Infant Std" panose="020B0503020103030203" pitchFamily="34" charset="0"/>
                <a:ea typeface="Questrial"/>
                <a:cs typeface="Questrial"/>
                <a:sym typeface="Questrial"/>
              </a:rPr>
              <a:t>Resilience: knowing that it is okay to make mistakes; the important thing is to learn from them and move on</a:t>
            </a:r>
          </a:p>
          <a:p>
            <a:pPr marL="800100" lvl="1" indent="-342900" defTabSz="609630">
              <a:buClr>
                <a:srgbClr val="000000"/>
              </a:buClr>
              <a:buFont typeface="Arial" panose="020B0604020202020204" pitchFamily="34" charset="0"/>
              <a:buChar char="•"/>
            </a:pPr>
            <a:r>
              <a:rPr lang="en-GB" sz="2000" kern="0" dirty="0">
                <a:solidFill>
                  <a:srgbClr val="000000"/>
                </a:solidFill>
                <a:latin typeface="Sassoon Infant Std" panose="020B0503020103030203" pitchFamily="34" charset="0"/>
                <a:ea typeface="Questrial"/>
                <a:cs typeface="Questrial"/>
                <a:sym typeface="Questrial"/>
              </a:rPr>
              <a:t>Teamwork: knowing that everyone in our school family is part of our team</a:t>
            </a:r>
          </a:p>
          <a:p>
            <a:pPr marL="800100" lvl="1" indent="-342900" defTabSz="609630">
              <a:buClr>
                <a:srgbClr val="000000"/>
              </a:buClr>
              <a:buFont typeface="Arial" panose="020B0604020202020204" pitchFamily="34" charset="0"/>
              <a:buChar char="•"/>
            </a:pPr>
            <a:r>
              <a:rPr lang="en-GB" sz="2000" kern="0" dirty="0">
                <a:solidFill>
                  <a:srgbClr val="000000"/>
                </a:solidFill>
                <a:latin typeface="Sassoon Infant Std" panose="020B0503020103030203" pitchFamily="34" charset="0"/>
                <a:ea typeface="Questrial"/>
                <a:cs typeface="Questrial"/>
                <a:sym typeface="Questrial"/>
              </a:rPr>
              <a:t>Ambition: understanding that we should try to be the best version of ourselves</a:t>
            </a:r>
          </a:p>
          <a:p>
            <a:pPr lvl="1" defTabSz="609630">
              <a:buClr>
                <a:srgbClr val="000000"/>
              </a:buClr>
            </a:pPr>
            <a:endParaRPr lang="en-GB" sz="2000" kern="0" dirty="0">
              <a:solidFill>
                <a:srgbClr val="000000"/>
              </a:solidFill>
              <a:latin typeface="Sassoon Infant Std" panose="020B0503020103030203" pitchFamily="34" charset="0"/>
              <a:ea typeface="Questrial"/>
              <a:cs typeface="Questrial"/>
              <a:sym typeface="Questrial"/>
            </a:endParaRPr>
          </a:p>
        </p:txBody>
      </p:sp>
      <p:pic>
        <p:nvPicPr>
          <p:cNvPr id="9" name="Picture 8"/>
          <p:cNvPicPr>
            <a:picLocks noChangeAspect="1"/>
          </p:cNvPicPr>
          <p:nvPr/>
        </p:nvPicPr>
        <p:blipFill rotWithShape="1">
          <a:blip r:embed="rId3"/>
          <a:srcRect t="73149" b="1905"/>
          <a:stretch/>
        </p:blipFill>
        <p:spPr>
          <a:xfrm>
            <a:off x="1360255" y="2531749"/>
            <a:ext cx="9149408" cy="826513"/>
          </a:xfrm>
          <a:prstGeom prst="rect">
            <a:avLst/>
          </a:prstGeom>
        </p:spPr>
      </p:pic>
    </p:spTree>
    <p:extLst>
      <p:ext uri="{BB962C8B-B14F-4D97-AF65-F5344CB8AC3E}">
        <p14:creationId xmlns:p14="http://schemas.microsoft.com/office/powerpoint/2010/main" val="31037341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grpSp>
        <p:nvGrpSpPr>
          <p:cNvPr id="363" name="Google Shape;363;p27"/>
          <p:cNvGrpSpPr/>
          <p:nvPr/>
        </p:nvGrpSpPr>
        <p:grpSpPr>
          <a:xfrm>
            <a:off x="534009" y="702150"/>
            <a:ext cx="11123983" cy="316400"/>
            <a:chOff x="846275" y="1053225"/>
            <a:chExt cx="16685975" cy="474600"/>
          </a:xfrm>
        </p:grpSpPr>
        <p:sp>
          <p:nvSpPr>
            <p:cNvPr id="364" name="Google Shape;364;p27"/>
            <p:cNvSpPr/>
            <p:nvPr/>
          </p:nvSpPr>
          <p:spPr>
            <a:xfrm>
              <a:off x="846275" y="1053225"/>
              <a:ext cx="3282000" cy="474600"/>
            </a:xfrm>
            <a:prstGeom prst="roundRect">
              <a:avLst>
                <a:gd name="adj" fmla="val 16667"/>
              </a:avLst>
            </a:prstGeom>
            <a:solidFill>
              <a:schemeClr val="accent1"/>
            </a:solidFill>
            <a:ln>
              <a:noFill/>
            </a:ln>
          </p:spPr>
          <p:txBody>
            <a:bodyPr spcFirstLastPara="1" wrap="square" lIns="60950" tIns="60950" rIns="60950" bIns="60950" anchor="ctr" anchorCtr="0">
              <a:noAutofit/>
            </a:bodyPr>
            <a:lstStyle/>
            <a:p>
              <a:pPr defTabSz="609630">
                <a:buClr>
                  <a:srgbClr val="000000"/>
                </a:buClr>
              </a:pPr>
              <a:endParaRPr sz="933" kern="0" dirty="0">
                <a:solidFill>
                  <a:srgbClr val="000000"/>
                </a:solidFill>
                <a:latin typeface="Sassoon Infant Std" panose="020B0503020103030203" pitchFamily="34" charset="0"/>
                <a:cs typeface="Arial"/>
                <a:sym typeface="Arial"/>
              </a:endParaRPr>
            </a:p>
          </p:txBody>
        </p:sp>
        <p:sp>
          <p:nvSpPr>
            <p:cNvPr id="365" name="Google Shape;365;p27"/>
            <p:cNvSpPr/>
            <p:nvPr/>
          </p:nvSpPr>
          <p:spPr>
            <a:xfrm>
              <a:off x="14250250" y="1053225"/>
              <a:ext cx="3282000" cy="474600"/>
            </a:xfrm>
            <a:prstGeom prst="roundRect">
              <a:avLst>
                <a:gd name="adj" fmla="val 16667"/>
              </a:avLst>
            </a:prstGeom>
            <a:solidFill>
              <a:schemeClr val="accent1"/>
            </a:solidFill>
            <a:ln>
              <a:noFill/>
            </a:ln>
          </p:spPr>
          <p:txBody>
            <a:bodyPr spcFirstLastPara="1" wrap="square" lIns="60950" tIns="60950" rIns="60950" bIns="60950" anchor="ctr" anchorCtr="0">
              <a:noAutofit/>
            </a:bodyPr>
            <a:lstStyle/>
            <a:p>
              <a:pPr defTabSz="609630">
                <a:buClr>
                  <a:srgbClr val="000000"/>
                </a:buClr>
              </a:pPr>
              <a:endParaRPr sz="933" kern="0" dirty="0">
                <a:solidFill>
                  <a:srgbClr val="000000"/>
                </a:solidFill>
                <a:latin typeface="Sassoon Infant Std" panose="020B0503020103030203" pitchFamily="34" charset="0"/>
                <a:cs typeface="Arial"/>
                <a:sym typeface="Arial"/>
              </a:endParaRPr>
            </a:p>
          </p:txBody>
        </p:sp>
      </p:grpSp>
      <p:sp>
        <p:nvSpPr>
          <p:cNvPr id="366" name="Google Shape;366;p27"/>
          <p:cNvSpPr txBox="1"/>
          <p:nvPr/>
        </p:nvSpPr>
        <p:spPr>
          <a:xfrm>
            <a:off x="674283" y="452850"/>
            <a:ext cx="10816000" cy="859800"/>
          </a:xfrm>
          <a:prstGeom prst="rect">
            <a:avLst/>
          </a:prstGeom>
          <a:noFill/>
          <a:ln>
            <a:noFill/>
          </a:ln>
        </p:spPr>
        <p:txBody>
          <a:bodyPr spcFirstLastPara="1" wrap="square" lIns="91433" tIns="91433" rIns="91433" bIns="91433" anchor="ctr" anchorCtr="0">
            <a:noAutofit/>
          </a:bodyPr>
          <a:lstStyle/>
          <a:p>
            <a:pPr algn="ctr" defTabSz="609630">
              <a:buClr>
                <a:srgbClr val="000000"/>
              </a:buClr>
            </a:pPr>
            <a:r>
              <a:rPr lang="en" sz="4000" kern="0" dirty="0">
                <a:solidFill>
                  <a:srgbClr val="274060"/>
                </a:solidFill>
                <a:latin typeface="Sassoon Infant Std" panose="020B0503020103030203" pitchFamily="34" charset="0"/>
                <a:ea typeface="DM Sans"/>
                <a:cs typeface="DM Sans"/>
                <a:sym typeface="DM Sans"/>
              </a:rPr>
              <a:t>Independence</a:t>
            </a:r>
            <a:endParaRPr sz="4000" kern="0" dirty="0">
              <a:solidFill>
                <a:srgbClr val="274060"/>
              </a:solidFill>
              <a:latin typeface="Sassoon Infant Std" panose="020B0503020103030203" pitchFamily="34" charset="0"/>
              <a:ea typeface="DM Sans"/>
              <a:cs typeface="DM Sans"/>
              <a:sym typeface="DM Sans"/>
            </a:endParaRPr>
          </a:p>
        </p:txBody>
      </p:sp>
      <p:sp>
        <p:nvSpPr>
          <p:cNvPr id="8" name="Google Shape;357;p27">
            <a:extLst>
              <a:ext uri="{FF2B5EF4-FFF2-40B4-BE49-F238E27FC236}">
                <a16:creationId xmlns:a16="http://schemas.microsoft.com/office/drawing/2014/main" id="{E8DA938E-F838-BD4A-A43B-55FC3EC27570}"/>
              </a:ext>
            </a:extLst>
          </p:cNvPr>
          <p:cNvSpPr txBox="1"/>
          <p:nvPr/>
        </p:nvSpPr>
        <p:spPr>
          <a:xfrm flipH="1">
            <a:off x="715600" y="1740461"/>
            <a:ext cx="10760800" cy="3627120"/>
          </a:xfrm>
          <a:prstGeom prst="rect">
            <a:avLst/>
          </a:prstGeom>
          <a:noFill/>
          <a:ln>
            <a:noFill/>
          </a:ln>
        </p:spPr>
        <p:txBody>
          <a:bodyPr spcFirstLastPara="1" wrap="square" lIns="91433" tIns="91433" rIns="91433" bIns="91433" anchor="ctr" anchorCtr="0">
            <a:noAutofit/>
          </a:bodyPr>
          <a:lstStyle/>
          <a:p>
            <a:pPr defTabSz="609630">
              <a:buClr>
                <a:srgbClr val="000000"/>
              </a:buClr>
            </a:pPr>
            <a:endParaRPr lang="en-GB" sz="2400" kern="0" dirty="0">
              <a:solidFill>
                <a:srgbClr val="FF0000"/>
              </a:solidFill>
              <a:latin typeface="Sassoon Infant Std" panose="020B0503020103030203" pitchFamily="34" charset="0"/>
              <a:ea typeface="Questrial"/>
              <a:cs typeface="Questrial"/>
              <a:sym typeface="Questrial"/>
            </a:endParaRPr>
          </a:p>
        </p:txBody>
      </p:sp>
      <p:graphicFrame>
        <p:nvGraphicFramePr>
          <p:cNvPr id="4" name="Table 3"/>
          <p:cNvGraphicFramePr>
            <a:graphicFrameLocks noGrp="1"/>
          </p:cNvGraphicFramePr>
          <p:nvPr>
            <p:extLst>
              <p:ext uri="{D42A27DB-BD31-4B8C-83A1-F6EECF244321}">
                <p14:modId xmlns:p14="http://schemas.microsoft.com/office/powerpoint/2010/main" val="3417577085"/>
              </p:ext>
            </p:extLst>
          </p:nvPr>
        </p:nvGraphicFramePr>
        <p:xfrm>
          <a:off x="955478" y="1740460"/>
          <a:ext cx="10253609" cy="4053840"/>
        </p:xfrm>
        <a:graphic>
          <a:graphicData uri="http://schemas.openxmlformats.org/drawingml/2006/table">
            <a:tbl>
              <a:tblPr>
                <a:tableStyleId>{5C22544A-7EE6-4342-B048-85BDC9FD1C3A}</a:tableStyleId>
              </a:tblPr>
              <a:tblGrid>
                <a:gridCol w="1004100">
                  <a:extLst>
                    <a:ext uri="{9D8B030D-6E8A-4147-A177-3AD203B41FA5}">
                      <a16:colId xmlns:a16="http://schemas.microsoft.com/office/drawing/2014/main" val="722173255"/>
                    </a:ext>
                  </a:extLst>
                </a:gridCol>
                <a:gridCol w="1849270">
                  <a:extLst>
                    <a:ext uri="{9D8B030D-6E8A-4147-A177-3AD203B41FA5}">
                      <a16:colId xmlns:a16="http://schemas.microsoft.com/office/drawing/2014/main" val="151626684"/>
                    </a:ext>
                  </a:extLst>
                </a:gridCol>
                <a:gridCol w="1850323">
                  <a:extLst>
                    <a:ext uri="{9D8B030D-6E8A-4147-A177-3AD203B41FA5}">
                      <a16:colId xmlns:a16="http://schemas.microsoft.com/office/drawing/2014/main" val="3781684217"/>
                    </a:ext>
                  </a:extLst>
                </a:gridCol>
                <a:gridCol w="1849270">
                  <a:extLst>
                    <a:ext uri="{9D8B030D-6E8A-4147-A177-3AD203B41FA5}">
                      <a16:colId xmlns:a16="http://schemas.microsoft.com/office/drawing/2014/main" val="99343505"/>
                    </a:ext>
                  </a:extLst>
                </a:gridCol>
                <a:gridCol w="1850323">
                  <a:extLst>
                    <a:ext uri="{9D8B030D-6E8A-4147-A177-3AD203B41FA5}">
                      <a16:colId xmlns:a16="http://schemas.microsoft.com/office/drawing/2014/main" val="4253695047"/>
                    </a:ext>
                  </a:extLst>
                </a:gridCol>
                <a:gridCol w="1850323">
                  <a:extLst>
                    <a:ext uri="{9D8B030D-6E8A-4147-A177-3AD203B41FA5}">
                      <a16:colId xmlns:a16="http://schemas.microsoft.com/office/drawing/2014/main" val="581554250"/>
                    </a:ext>
                  </a:extLst>
                </a:gridCol>
              </a:tblGrid>
              <a:tr h="171450">
                <a:tc>
                  <a:txBody>
                    <a:bodyPr/>
                    <a:lstStyle/>
                    <a:p>
                      <a:pPr algn="ctr">
                        <a:spcAft>
                          <a:spcPts val="0"/>
                        </a:spcAft>
                      </a:pPr>
                      <a:r>
                        <a:rPr lang="en-GB" sz="1400" dirty="0">
                          <a:solidFill>
                            <a:srgbClr val="000000"/>
                          </a:solidFill>
                          <a:effectLst/>
                          <a:latin typeface="Sassoon Infant Std" panose="020B0503020103030203" pitchFamily="34" charset="0"/>
                          <a:ea typeface="Times New Roman" panose="02020603050405020304" pitchFamily="18" charset="0"/>
                          <a:cs typeface="Century Gothic" panose="020B0502020202020204" pitchFamily="34" charset="0"/>
                        </a:rPr>
                        <a:t> </a:t>
                      </a: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400" b="1">
                          <a:solidFill>
                            <a:srgbClr val="000000"/>
                          </a:solidFill>
                          <a:effectLst/>
                          <a:latin typeface="Sassoon Infant Std" panose="020B0503020103030203" pitchFamily="34" charset="0"/>
                          <a:ea typeface="Times New Roman" panose="02020603050405020304" pitchFamily="18" charset="0"/>
                          <a:cs typeface="Century Gothic" panose="020B0502020202020204" pitchFamily="34" charset="0"/>
                        </a:rPr>
                        <a:t>Pride</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400" b="1">
                          <a:solidFill>
                            <a:srgbClr val="000000"/>
                          </a:solidFill>
                          <a:effectLst/>
                          <a:latin typeface="Sassoon Infant Std" panose="020B0503020103030203" pitchFamily="34" charset="0"/>
                          <a:ea typeface="Times New Roman" panose="02020603050405020304" pitchFamily="18" charset="0"/>
                          <a:cs typeface="Century Gothic" panose="020B0502020202020204" pitchFamily="34" charset="0"/>
                        </a:rPr>
                        <a:t>Have a Go</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400" b="1">
                          <a:solidFill>
                            <a:srgbClr val="000000"/>
                          </a:solidFill>
                          <a:effectLst/>
                          <a:latin typeface="Sassoon Infant Std" panose="020B0503020103030203" pitchFamily="34" charset="0"/>
                          <a:ea typeface="Times New Roman" panose="02020603050405020304" pitchFamily="18" charset="0"/>
                          <a:cs typeface="Century Gothic" panose="020B0502020202020204" pitchFamily="34" charset="0"/>
                        </a:rPr>
                        <a:t>Basics</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400" b="1">
                          <a:solidFill>
                            <a:srgbClr val="000000"/>
                          </a:solidFill>
                          <a:effectLst/>
                          <a:latin typeface="Sassoon Infant Std" panose="020B0503020103030203" pitchFamily="34" charset="0"/>
                          <a:ea typeface="Times New Roman" panose="02020603050405020304" pitchFamily="18" charset="0"/>
                          <a:cs typeface="Century Gothic" panose="020B0502020202020204" pitchFamily="34" charset="0"/>
                        </a:rPr>
                        <a:t>Responsibility</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400" b="1" dirty="0">
                          <a:solidFill>
                            <a:srgbClr val="000000"/>
                          </a:solidFill>
                          <a:effectLst/>
                          <a:latin typeface="Sassoon Infant Std" panose="020B0503020103030203" pitchFamily="34" charset="0"/>
                          <a:ea typeface="Times New Roman" panose="02020603050405020304" pitchFamily="18" charset="0"/>
                          <a:cs typeface="Century Gothic" panose="020B0502020202020204" pitchFamily="34" charset="0"/>
                        </a:rPr>
                        <a:t>Educational</a:t>
                      </a: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23313462"/>
                  </a:ext>
                </a:extLst>
              </a:tr>
              <a:tr h="171450">
                <a:tc>
                  <a:txBody>
                    <a:bodyPr/>
                    <a:lstStyle/>
                    <a:p>
                      <a:pPr>
                        <a:spcAft>
                          <a:spcPts val="0"/>
                        </a:spcAft>
                      </a:pPr>
                      <a:r>
                        <a:rPr lang="en-GB" sz="1400">
                          <a:effectLst/>
                          <a:latin typeface="Sassoon Infant Std" panose="020B0503020103030203" pitchFamily="34" charset="0"/>
                        </a:rPr>
                        <a:t>Year Five </a:t>
                      </a:r>
                      <a:endParaRPr lang="en-GB" sz="1400">
                        <a:effectLst/>
                        <a:latin typeface="Sassoon Infant Std" panose="020B0503020103030203"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42900" lvl="0" indent="-342900">
                        <a:spcAft>
                          <a:spcPts val="0"/>
                        </a:spcAft>
                        <a:buClr>
                          <a:srgbClr val="000000"/>
                        </a:buClr>
                        <a:buFont typeface="Symbol" panose="05050102010706020507" pitchFamily="18" charset="2"/>
                        <a:buChar char=""/>
                      </a:pPr>
                      <a:r>
                        <a:rPr lang="en-GB" sz="1400" dirty="0">
                          <a:effectLst/>
                          <a:latin typeface="Sassoon Infant Std" panose="020B0503020103030203" pitchFamily="34" charset="0"/>
                        </a:rPr>
                        <a:t>Take responsibility &amp; have pride in their own appearance, including their work</a:t>
                      </a:r>
                      <a:endParaRPr lang="en-GB" sz="1400" dirty="0">
                        <a:effectLst/>
                        <a:latin typeface="Sassoon Infant Std" panose="020B0503020103030203"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42900" lvl="0" indent="-342900">
                        <a:spcAft>
                          <a:spcPts val="0"/>
                        </a:spcAft>
                        <a:buClr>
                          <a:srgbClr val="000000"/>
                        </a:buClr>
                        <a:buFont typeface="Symbol" panose="05050102010706020507" pitchFamily="18" charset="2"/>
                        <a:buChar char=""/>
                      </a:pPr>
                      <a:r>
                        <a:rPr lang="en-GB" sz="1400" dirty="0">
                          <a:effectLst/>
                          <a:latin typeface="Sassoon Infant Std" panose="020B0503020103030203" pitchFamily="34" charset="0"/>
                        </a:rPr>
                        <a:t>Support others when the need arises, using own initiative</a:t>
                      </a:r>
                      <a:endParaRPr lang="en-GB" sz="1400" dirty="0">
                        <a:effectLst/>
                        <a:latin typeface="Sassoon Infant Std" panose="020B0503020103030203"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42900" lvl="0" indent="-342900">
                        <a:spcAft>
                          <a:spcPts val="0"/>
                        </a:spcAft>
                        <a:buClr>
                          <a:srgbClr val="000000"/>
                        </a:buClr>
                        <a:buFont typeface="Symbol" panose="05050102010706020507" pitchFamily="18" charset="2"/>
                        <a:buChar char=""/>
                      </a:pPr>
                      <a:r>
                        <a:rPr lang="en-GB" sz="1400" dirty="0">
                          <a:effectLst/>
                          <a:latin typeface="Sassoon Infant Std" panose="020B0503020103030203" pitchFamily="34" charset="0"/>
                        </a:rPr>
                        <a:t>Keep classroom resources ready to use &amp; ensure that they are tidied away afterwards</a:t>
                      </a:r>
                      <a:endParaRPr lang="en-GB" sz="1400" dirty="0">
                        <a:effectLst/>
                        <a:latin typeface="Sassoon Infant Std" panose="020B0503020103030203"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42900" lvl="0" indent="-342900">
                        <a:spcAft>
                          <a:spcPts val="0"/>
                        </a:spcAft>
                        <a:buClr>
                          <a:srgbClr val="000000"/>
                        </a:buClr>
                        <a:buFont typeface="Symbol" panose="05050102010706020507" pitchFamily="18" charset="2"/>
                        <a:buChar char=""/>
                      </a:pPr>
                      <a:r>
                        <a:rPr lang="en-GB" sz="1400" dirty="0">
                          <a:effectLst/>
                          <a:latin typeface="Sassoon Infant Std" panose="020B0503020103030203" pitchFamily="34" charset="0"/>
                        </a:rPr>
                        <a:t>Hand in homework which may have different deadlines during the week.</a:t>
                      </a:r>
                    </a:p>
                    <a:p>
                      <a:pPr marL="342900" lvl="0" indent="-342900">
                        <a:spcAft>
                          <a:spcPts val="0"/>
                        </a:spcAft>
                        <a:buClr>
                          <a:srgbClr val="000000"/>
                        </a:buClr>
                        <a:buFont typeface="Symbol" panose="05050102010706020507" pitchFamily="18" charset="2"/>
                        <a:buChar char=""/>
                      </a:pPr>
                      <a:r>
                        <a:rPr lang="en-GB" sz="1400" dirty="0">
                          <a:effectLst/>
                          <a:latin typeface="Sassoon Infant Std" panose="020B0503020103030203" pitchFamily="34" charset="0"/>
                        </a:rPr>
                        <a:t>Ensure they collect their own homework if they were absent on day it was issued</a:t>
                      </a:r>
                      <a:endParaRPr lang="en-GB" sz="1400" dirty="0">
                        <a:effectLst/>
                        <a:latin typeface="Sassoon Infant Std" panose="020B0503020103030203"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en-GB" sz="1400" dirty="0">
                          <a:effectLst/>
                          <a:latin typeface="Sassoon Infant Std" panose="020B0503020103030203" pitchFamily="34" charset="0"/>
                        </a:rPr>
                        <a:t> </a:t>
                      </a:r>
                      <a:endParaRPr lang="en-GB" sz="1400" dirty="0">
                        <a:effectLst/>
                        <a:latin typeface="Sassoon Infant Std" panose="020B0503020103030203"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37725030"/>
                  </a:ext>
                </a:extLst>
              </a:tr>
              <a:tr h="171450">
                <a:tc>
                  <a:txBody>
                    <a:bodyPr/>
                    <a:lstStyle/>
                    <a:p>
                      <a:pPr>
                        <a:spcAft>
                          <a:spcPts val="0"/>
                        </a:spcAft>
                      </a:pPr>
                      <a:r>
                        <a:rPr lang="en-GB" sz="1400">
                          <a:effectLst/>
                          <a:latin typeface="Sassoon Infant Std" panose="020B0503020103030203" pitchFamily="34" charset="0"/>
                        </a:rPr>
                        <a:t>Year Six </a:t>
                      </a:r>
                      <a:endParaRPr lang="en-GB" sz="1400">
                        <a:effectLst/>
                        <a:latin typeface="Sassoon Infant Std" panose="020B0503020103030203"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42900" lvl="0" indent="-342900">
                        <a:spcAft>
                          <a:spcPts val="0"/>
                        </a:spcAft>
                        <a:buClr>
                          <a:srgbClr val="000000"/>
                        </a:buClr>
                        <a:buFont typeface="Symbol" panose="05050102010706020507" pitchFamily="18" charset="2"/>
                        <a:buChar char=""/>
                      </a:pPr>
                      <a:r>
                        <a:rPr lang="en-GB" sz="1400" dirty="0">
                          <a:effectLst/>
                          <a:latin typeface="Sassoon Infant Std" panose="020B0503020103030203" pitchFamily="34" charset="0"/>
                        </a:rPr>
                        <a:t>Tackle open ended tasks &amp; investigations without need for support</a:t>
                      </a:r>
                      <a:endParaRPr lang="en-GB" sz="1400" dirty="0">
                        <a:effectLst/>
                        <a:latin typeface="Sassoon Infant Std" panose="020B0503020103030203"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42900" lvl="0" indent="-342900">
                        <a:spcAft>
                          <a:spcPts val="0"/>
                        </a:spcAft>
                        <a:buClr>
                          <a:srgbClr val="000000"/>
                        </a:buClr>
                        <a:buFont typeface="Symbol" panose="05050102010706020507" pitchFamily="18" charset="2"/>
                        <a:buChar char=""/>
                      </a:pPr>
                      <a:r>
                        <a:rPr lang="en-GB" sz="1400" dirty="0">
                          <a:effectLst/>
                          <a:latin typeface="Sassoon Infant Std" panose="020B0503020103030203" pitchFamily="34" charset="0"/>
                        </a:rPr>
                        <a:t>Without prompting, check, edit &amp; improve their own work &amp; that of others</a:t>
                      </a:r>
                      <a:endParaRPr lang="en-GB" sz="1400" dirty="0">
                        <a:effectLst/>
                        <a:latin typeface="Sassoon Infant Std" panose="020B0503020103030203"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42900" lvl="0" indent="-342900">
                        <a:spcAft>
                          <a:spcPts val="0"/>
                        </a:spcAft>
                        <a:buClr>
                          <a:srgbClr val="000000"/>
                        </a:buClr>
                        <a:buFont typeface="Symbol" panose="05050102010706020507" pitchFamily="18" charset="2"/>
                        <a:buChar char=""/>
                      </a:pPr>
                      <a:r>
                        <a:rPr lang="en-GB" sz="1400">
                          <a:effectLst/>
                          <a:latin typeface="Sassoon Infant Std" panose="020B0503020103030203" pitchFamily="34" charset="0"/>
                        </a:rPr>
                        <a:t>Manage their own behaviour when no adult is present</a:t>
                      </a:r>
                      <a:endParaRPr lang="en-GB" sz="1400">
                        <a:effectLst/>
                        <a:latin typeface="Sassoon Infant Std" panose="020B0503020103030203"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42900" lvl="0" indent="-342900">
                        <a:spcAft>
                          <a:spcPts val="0"/>
                        </a:spcAft>
                        <a:buClr>
                          <a:srgbClr val="000000"/>
                        </a:buClr>
                        <a:buFont typeface="Symbol" panose="05050102010706020507" pitchFamily="18" charset="2"/>
                        <a:buChar char=""/>
                      </a:pPr>
                      <a:r>
                        <a:rPr lang="en-GB" sz="1400" dirty="0">
                          <a:effectLst/>
                          <a:latin typeface="Sassoon Infant Std" panose="020B0503020103030203" pitchFamily="34" charset="0"/>
                        </a:rPr>
                        <a:t>Fulfil the school responsibilities &amp; coordinate &amp; run certain school activities without seeking reassurance</a:t>
                      </a:r>
                      <a:endParaRPr lang="en-GB" sz="1400" dirty="0">
                        <a:effectLst/>
                        <a:latin typeface="Sassoon Infant Std" panose="020B0503020103030203"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en-GB" sz="1400" dirty="0">
                          <a:effectLst/>
                          <a:latin typeface="Sassoon Infant Std" panose="020B0503020103030203" pitchFamily="34" charset="0"/>
                        </a:rPr>
                        <a:t> </a:t>
                      </a:r>
                      <a:endParaRPr lang="en-GB" sz="1400" dirty="0">
                        <a:effectLst/>
                        <a:latin typeface="Sassoon Infant Std" panose="020B0503020103030203"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11274131"/>
                  </a:ext>
                </a:extLst>
              </a:tr>
            </a:tbl>
          </a:graphicData>
        </a:graphic>
      </p:graphicFrame>
      <p:sp>
        <p:nvSpPr>
          <p:cNvPr id="5" name="Rectangle 4"/>
          <p:cNvSpPr/>
          <p:nvPr/>
        </p:nvSpPr>
        <p:spPr>
          <a:xfrm>
            <a:off x="955478" y="5367580"/>
            <a:ext cx="10253608" cy="738664"/>
          </a:xfrm>
          <a:prstGeom prst="rect">
            <a:avLst/>
          </a:prstGeom>
        </p:spPr>
        <p:txBody>
          <a:bodyPr wrap="square">
            <a:spAutoFit/>
          </a:bodyPr>
          <a:lstStyle/>
          <a:p>
            <a:pPr algn="ctr">
              <a:spcAft>
                <a:spcPts val="0"/>
              </a:spcAft>
            </a:pPr>
            <a:r>
              <a:rPr lang="en-GB" sz="1400" dirty="0">
                <a:solidFill>
                  <a:srgbClr val="000000"/>
                </a:solidFill>
                <a:latin typeface="Sassoon Infant Std" panose="020B0503020103030203" pitchFamily="34" charset="0"/>
                <a:ea typeface="Times New Roman" panose="02020603050405020304" pitchFamily="18" charset="0"/>
              </a:rPr>
              <a:t>We acknowledge that some children with Special Educational Needs may not be able to have the same level of independence as their peers as a result of their needs. </a:t>
            </a:r>
            <a:r>
              <a:rPr lang="en-GB" sz="1400" dirty="0">
                <a:solidFill>
                  <a:srgbClr val="000000"/>
                </a:solidFill>
                <a:latin typeface="Sassoon Infant Std" panose="020B0503020103030203" pitchFamily="34" charset="0"/>
                <a:ea typeface="Times New Roman" panose="02020603050405020304" pitchFamily="18" charset="0"/>
                <a:cs typeface="Arial" panose="020B0604020202020204" pitchFamily="34" charset="0"/>
              </a:rPr>
              <a:t>Careful consideration will always be given to each individual so that they make progress &amp; become the best version of themselves.</a:t>
            </a:r>
            <a:endParaRPr lang="en-GB"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95461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grpSp>
        <p:nvGrpSpPr>
          <p:cNvPr id="363" name="Google Shape;363;p27"/>
          <p:cNvGrpSpPr/>
          <p:nvPr/>
        </p:nvGrpSpPr>
        <p:grpSpPr>
          <a:xfrm>
            <a:off x="534009" y="702150"/>
            <a:ext cx="11123983" cy="316400"/>
            <a:chOff x="846275" y="1053225"/>
            <a:chExt cx="16685975" cy="474600"/>
          </a:xfrm>
          <a:solidFill>
            <a:schemeClr val="accent1">
              <a:lumMod val="60000"/>
              <a:lumOff val="40000"/>
            </a:schemeClr>
          </a:solidFill>
        </p:grpSpPr>
        <p:sp>
          <p:nvSpPr>
            <p:cNvPr id="364" name="Google Shape;364;p27"/>
            <p:cNvSpPr/>
            <p:nvPr/>
          </p:nvSpPr>
          <p:spPr>
            <a:xfrm>
              <a:off x="846275" y="1053225"/>
              <a:ext cx="3282000" cy="474600"/>
            </a:xfrm>
            <a:prstGeom prst="roundRect">
              <a:avLst>
                <a:gd name="adj" fmla="val 16667"/>
              </a:avLst>
            </a:prstGeom>
            <a:grpFill/>
            <a:ln>
              <a:noFill/>
            </a:ln>
          </p:spPr>
          <p:txBody>
            <a:bodyPr spcFirstLastPara="1" wrap="square" lIns="60950" tIns="60950" rIns="60950" bIns="60950" anchor="ctr" anchorCtr="0">
              <a:noAutofit/>
            </a:bodyPr>
            <a:lstStyle/>
            <a:p>
              <a:pPr defTabSz="609630">
                <a:buClr>
                  <a:srgbClr val="000000"/>
                </a:buClr>
              </a:pPr>
              <a:endParaRPr sz="933" kern="0" dirty="0">
                <a:solidFill>
                  <a:srgbClr val="000000"/>
                </a:solidFill>
                <a:latin typeface="Sassoon Infant Std" panose="020B0503020103030203" pitchFamily="34" charset="0"/>
                <a:cs typeface="Arial"/>
                <a:sym typeface="Arial"/>
              </a:endParaRPr>
            </a:p>
          </p:txBody>
        </p:sp>
        <p:sp>
          <p:nvSpPr>
            <p:cNvPr id="365" name="Google Shape;365;p27"/>
            <p:cNvSpPr/>
            <p:nvPr/>
          </p:nvSpPr>
          <p:spPr>
            <a:xfrm>
              <a:off x="14250250" y="1053225"/>
              <a:ext cx="3282000" cy="474600"/>
            </a:xfrm>
            <a:prstGeom prst="roundRect">
              <a:avLst>
                <a:gd name="adj" fmla="val 16667"/>
              </a:avLst>
            </a:prstGeom>
            <a:grpFill/>
            <a:ln>
              <a:noFill/>
            </a:ln>
          </p:spPr>
          <p:txBody>
            <a:bodyPr spcFirstLastPara="1" wrap="square" lIns="60950" tIns="60950" rIns="60950" bIns="60950" anchor="ctr" anchorCtr="0">
              <a:noAutofit/>
            </a:bodyPr>
            <a:lstStyle/>
            <a:p>
              <a:pPr defTabSz="609630">
                <a:buClr>
                  <a:srgbClr val="000000"/>
                </a:buClr>
              </a:pPr>
              <a:endParaRPr sz="933" kern="0" dirty="0">
                <a:solidFill>
                  <a:srgbClr val="000000"/>
                </a:solidFill>
                <a:latin typeface="Sassoon Infant Std" panose="020B0503020103030203" pitchFamily="34" charset="0"/>
                <a:cs typeface="Arial"/>
                <a:sym typeface="Arial"/>
              </a:endParaRPr>
            </a:p>
          </p:txBody>
        </p:sp>
      </p:grpSp>
      <p:sp>
        <p:nvSpPr>
          <p:cNvPr id="366" name="Google Shape;366;p27"/>
          <p:cNvSpPr txBox="1"/>
          <p:nvPr/>
        </p:nvSpPr>
        <p:spPr>
          <a:xfrm>
            <a:off x="674283" y="452850"/>
            <a:ext cx="10816000" cy="859800"/>
          </a:xfrm>
          <a:prstGeom prst="rect">
            <a:avLst/>
          </a:prstGeom>
          <a:noFill/>
          <a:ln>
            <a:noFill/>
          </a:ln>
        </p:spPr>
        <p:txBody>
          <a:bodyPr spcFirstLastPara="1" wrap="square" lIns="91433" tIns="91433" rIns="91433" bIns="91433" anchor="ctr" anchorCtr="0">
            <a:noAutofit/>
          </a:bodyPr>
          <a:lstStyle/>
          <a:p>
            <a:pPr algn="ctr" defTabSz="609630">
              <a:buClr>
                <a:srgbClr val="000000"/>
              </a:buClr>
            </a:pPr>
            <a:r>
              <a:rPr lang="en" sz="4000" kern="0" dirty="0">
                <a:solidFill>
                  <a:srgbClr val="274060"/>
                </a:solidFill>
                <a:latin typeface="Sassoon Infant Std" panose="020B0503020103030203" pitchFamily="34" charset="0"/>
                <a:ea typeface="DM Sans"/>
                <a:cs typeface="DM Sans"/>
                <a:sym typeface="DM Sans"/>
              </a:rPr>
              <a:t>Trips &amp; Experiences</a:t>
            </a:r>
            <a:endParaRPr sz="4000" kern="0" dirty="0">
              <a:solidFill>
                <a:srgbClr val="274060"/>
              </a:solidFill>
              <a:latin typeface="Sassoon Infant Std" panose="020B0503020103030203" pitchFamily="34" charset="0"/>
              <a:ea typeface="DM Sans"/>
              <a:cs typeface="DM Sans"/>
              <a:sym typeface="DM Sans"/>
            </a:endParaRPr>
          </a:p>
        </p:txBody>
      </p:sp>
      <p:sp>
        <p:nvSpPr>
          <p:cNvPr id="12" name="Google Shape;357;p27">
            <a:extLst>
              <a:ext uri="{FF2B5EF4-FFF2-40B4-BE49-F238E27FC236}">
                <a16:creationId xmlns:a16="http://schemas.microsoft.com/office/drawing/2014/main" id="{2E91D430-2467-B749-ACAD-1E808C25DC50}"/>
              </a:ext>
            </a:extLst>
          </p:cNvPr>
          <p:cNvSpPr txBox="1"/>
          <p:nvPr/>
        </p:nvSpPr>
        <p:spPr>
          <a:xfrm flipH="1">
            <a:off x="688000" y="1848959"/>
            <a:ext cx="10816000" cy="2088297"/>
          </a:xfrm>
          <a:prstGeom prst="rect">
            <a:avLst/>
          </a:prstGeom>
          <a:noFill/>
          <a:ln>
            <a:noFill/>
          </a:ln>
        </p:spPr>
        <p:txBody>
          <a:bodyPr spcFirstLastPara="1" wrap="square" lIns="91433" tIns="91433" rIns="91433" bIns="91433" anchor="ctr" anchorCtr="0">
            <a:noAutofit/>
          </a:bodyPr>
          <a:lstStyle/>
          <a:p>
            <a:pPr marL="342900" lvl="0" indent="-342900" defTabSz="609630">
              <a:buClr>
                <a:srgbClr val="000000"/>
              </a:buClr>
              <a:buFont typeface="Arial" panose="020B0604020202020204" pitchFamily="34" charset="0"/>
              <a:buChar char="•"/>
            </a:pPr>
            <a:r>
              <a:rPr lang="en-GB" sz="2200" kern="0" dirty="0">
                <a:solidFill>
                  <a:srgbClr val="000000"/>
                </a:solidFill>
                <a:latin typeface="Sassoon Infant Std" panose="020B0503020103030203" pitchFamily="34" charset="0"/>
                <a:ea typeface="Questrial"/>
                <a:cs typeface="Questrial"/>
                <a:sym typeface="Questrial"/>
              </a:rPr>
              <a:t>To help to encourage the children to become independent, we are going to be providing a variety of clubs, trips &amp; enrichment experiences</a:t>
            </a:r>
          </a:p>
          <a:p>
            <a:pPr marL="342900" lvl="0" indent="-342900" defTabSz="609630">
              <a:buClr>
                <a:srgbClr val="000000"/>
              </a:buClr>
              <a:buFont typeface="Arial" panose="020B0604020202020204" pitchFamily="34" charset="0"/>
              <a:buChar char="•"/>
            </a:pPr>
            <a:r>
              <a:rPr lang="en-GB" sz="2200" kern="0" dirty="0">
                <a:solidFill>
                  <a:srgbClr val="000000"/>
                </a:solidFill>
                <a:latin typeface="Sassoon Infant Std" panose="020B0503020103030203" pitchFamily="34" charset="0"/>
                <a:ea typeface="Questrial"/>
                <a:cs typeface="Questrial"/>
                <a:sym typeface="Questrial"/>
              </a:rPr>
              <a:t>In Year 6, our trips will include: </a:t>
            </a:r>
          </a:p>
          <a:p>
            <a:pPr marL="800100" lvl="1" indent="-342900" defTabSz="609630">
              <a:buClr>
                <a:srgbClr val="000000"/>
              </a:buClr>
              <a:buFont typeface="Arial" panose="020B0604020202020204" pitchFamily="34" charset="0"/>
              <a:buChar char="•"/>
            </a:pPr>
            <a:r>
              <a:rPr lang="en-GB" sz="2200" kern="0" dirty="0">
                <a:solidFill>
                  <a:srgbClr val="000000"/>
                </a:solidFill>
                <a:latin typeface="Sassoon Infant Std"/>
                <a:ea typeface="Questrial"/>
                <a:cs typeface="Questrial"/>
                <a:sym typeface="Questrial"/>
              </a:rPr>
              <a:t>Kirkleatham Museum (science); Baltic (art); Beamish (history); Durham University (PSHE)</a:t>
            </a:r>
            <a:endParaRPr lang="en-GB" sz="2200" kern="0" dirty="0">
              <a:solidFill>
                <a:srgbClr val="000000"/>
              </a:solidFill>
              <a:latin typeface="Sassoon Infant Std"/>
              <a:ea typeface="Questrial"/>
              <a:cs typeface="Questrial"/>
            </a:endParaRPr>
          </a:p>
          <a:p>
            <a:pPr marL="342900" indent="-342900" defTabSz="609630">
              <a:buClr>
                <a:srgbClr val="000000"/>
              </a:buClr>
              <a:buFont typeface="Arial" panose="020B0604020202020204" pitchFamily="34" charset="0"/>
              <a:buChar char="•"/>
            </a:pPr>
            <a:r>
              <a:rPr lang="en-GB" sz="2200" kern="0" dirty="0">
                <a:solidFill>
                  <a:srgbClr val="000000"/>
                </a:solidFill>
                <a:latin typeface="Sassoon Infant Std"/>
                <a:ea typeface="Questrial"/>
                <a:cs typeface="Questrial"/>
                <a:sym typeface="Questrial"/>
              </a:rPr>
              <a:t>One of our enrichment experiences will link to enterprise. </a:t>
            </a:r>
            <a:endParaRPr lang="en-GB" sz="2200" kern="0" dirty="0">
              <a:solidFill>
                <a:srgbClr val="000000"/>
              </a:solidFill>
              <a:latin typeface="Sassoon Infant Std"/>
              <a:ea typeface="Questrial"/>
              <a:cs typeface="Questrial"/>
            </a:endParaRPr>
          </a:p>
        </p:txBody>
      </p:sp>
      <p:pic>
        <p:nvPicPr>
          <p:cNvPr id="3" name="Picture 2"/>
          <p:cNvPicPr>
            <a:picLocks noChangeAspect="1"/>
          </p:cNvPicPr>
          <p:nvPr/>
        </p:nvPicPr>
        <p:blipFill>
          <a:blip r:embed="rId3"/>
          <a:stretch>
            <a:fillRect/>
          </a:stretch>
        </p:blipFill>
        <p:spPr>
          <a:xfrm>
            <a:off x="1204097" y="4473565"/>
            <a:ext cx="9783806" cy="1716220"/>
          </a:xfrm>
          <a:prstGeom prst="rect">
            <a:avLst/>
          </a:prstGeom>
          <a:ln w="38100">
            <a:solidFill>
              <a:schemeClr val="bg2"/>
            </a:solidFill>
          </a:ln>
        </p:spPr>
      </p:pic>
      <p:sp>
        <p:nvSpPr>
          <p:cNvPr id="10" name="Google Shape;357;p27">
            <a:extLst>
              <a:ext uri="{FF2B5EF4-FFF2-40B4-BE49-F238E27FC236}">
                <a16:creationId xmlns:a16="http://schemas.microsoft.com/office/drawing/2014/main" id="{2E91D430-2467-B749-ACAD-1E808C25DC50}"/>
              </a:ext>
            </a:extLst>
          </p:cNvPr>
          <p:cNvSpPr txBox="1"/>
          <p:nvPr/>
        </p:nvSpPr>
        <p:spPr>
          <a:xfrm flipH="1">
            <a:off x="3903336" y="4153772"/>
            <a:ext cx="5014709" cy="216633"/>
          </a:xfrm>
          <a:prstGeom prst="rect">
            <a:avLst/>
          </a:prstGeom>
          <a:noFill/>
          <a:ln>
            <a:noFill/>
          </a:ln>
        </p:spPr>
        <p:txBody>
          <a:bodyPr spcFirstLastPara="1" wrap="square" lIns="91433" tIns="91433" rIns="91433" bIns="91433" anchor="ctr" anchorCtr="0">
            <a:noAutofit/>
          </a:bodyPr>
          <a:lstStyle/>
          <a:p>
            <a:pPr lvl="0" defTabSz="609630">
              <a:buClr>
                <a:srgbClr val="000000"/>
              </a:buClr>
            </a:pPr>
            <a:r>
              <a:rPr lang="en-GB" sz="1600" b="1" u="sng" kern="0" dirty="0">
                <a:solidFill>
                  <a:srgbClr val="000000"/>
                </a:solidFill>
                <a:latin typeface="Sassoon Infant Std" panose="020B0503020103030203" pitchFamily="34" charset="0"/>
                <a:ea typeface="Questrial"/>
                <a:cs typeface="Questrial"/>
                <a:sym typeface="Questrial"/>
              </a:rPr>
              <a:t>Our ‘Independence Away From Home’ Progression </a:t>
            </a:r>
          </a:p>
        </p:txBody>
      </p:sp>
    </p:spTree>
    <p:extLst>
      <p:ext uri="{BB962C8B-B14F-4D97-AF65-F5344CB8AC3E}">
        <p14:creationId xmlns:p14="http://schemas.microsoft.com/office/powerpoint/2010/main" val="23954166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grpSp>
        <p:nvGrpSpPr>
          <p:cNvPr id="363" name="Google Shape;363;p27"/>
          <p:cNvGrpSpPr/>
          <p:nvPr/>
        </p:nvGrpSpPr>
        <p:grpSpPr>
          <a:xfrm>
            <a:off x="534009" y="702150"/>
            <a:ext cx="11123983" cy="316400"/>
            <a:chOff x="846275" y="1053225"/>
            <a:chExt cx="16685975" cy="474600"/>
          </a:xfrm>
          <a:solidFill>
            <a:schemeClr val="accent1">
              <a:lumMod val="60000"/>
              <a:lumOff val="40000"/>
            </a:schemeClr>
          </a:solidFill>
        </p:grpSpPr>
        <p:sp>
          <p:nvSpPr>
            <p:cNvPr id="364" name="Google Shape;364;p27"/>
            <p:cNvSpPr/>
            <p:nvPr/>
          </p:nvSpPr>
          <p:spPr>
            <a:xfrm>
              <a:off x="846275" y="1053225"/>
              <a:ext cx="3282000" cy="474600"/>
            </a:xfrm>
            <a:prstGeom prst="roundRect">
              <a:avLst>
                <a:gd name="adj" fmla="val 16667"/>
              </a:avLst>
            </a:prstGeom>
            <a:grpFill/>
            <a:ln>
              <a:noFill/>
            </a:ln>
          </p:spPr>
          <p:txBody>
            <a:bodyPr spcFirstLastPara="1" wrap="square" lIns="60950" tIns="60950" rIns="60950" bIns="60950" anchor="ctr" anchorCtr="0">
              <a:noAutofit/>
            </a:bodyPr>
            <a:lstStyle/>
            <a:p>
              <a:pPr defTabSz="609630">
                <a:buClr>
                  <a:srgbClr val="000000"/>
                </a:buClr>
              </a:pPr>
              <a:endParaRPr sz="933" kern="0" dirty="0">
                <a:solidFill>
                  <a:srgbClr val="000000"/>
                </a:solidFill>
                <a:latin typeface="Sassoon Infant Std" panose="020B0503020103030203" pitchFamily="34" charset="0"/>
                <a:cs typeface="Arial"/>
                <a:sym typeface="Arial"/>
              </a:endParaRPr>
            </a:p>
          </p:txBody>
        </p:sp>
        <p:sp>
          <p:nvSpPr>
            <p:cNvPr id="365" name="Google Shape;365;p27"/>
            <p:cNvSpPr/>
            <p:nvPr/>
          </p:nvSpPr>
          <p:spPr>
            <a:xfrm>
              <a:off x="14250250" y="1053225"/>
              <a:ext cx="3282000" cy="474600"/>
            </a:xfrm>
            <a:prstGeom prst="roundRect">
              <a:avLst>
                <a:gd name="adj" fmla="val 16667"/>
              </a:avLst>
            </a:prstGeom>
            <a:grpFill/>
            <a:ln>
              <a:noFill/>
            </a:ln>
          </p:spPr>
          <p:txBody>
            <a:bodyPr spcFirstLastPara="1" wrap="square" lIns="60950" tIns="60950" rIns="60950" bIns="60950" anchor="ctr" anchorCtr="0">
              <a:noAutofit/>
            </a:bodyPr>
            <a:lstStyle/>
            <a:p>
              <a:pPr defTabSz="609630">
                <a:buClr>
                  <a:srgbClr val="000000"/>
                </a:buClr>
              </a:pPr>
              <a:endParaRPr sz="933" kern="0" dirty="0">
                <a:solidFill>
                  <a:srgbClr val="000000"/>
                </a:solidFill>
                <a:latin typeface="Sassoon Infant Std" panose="020B0503020103030203" pitchFamily="34" charset="0"/>
                <a:cs typeface="Arial"/>
                <a:sym typeface="Arial"/>
              </a:endParaRPr>
            </a:p>
          </p:txBody>
        </p:sp>
      </p:grpSp>
      <p:sp>
        <p:nvSpPr>
          <p:cNvPr id="366" name="Google Shape;366;p27"/>
          <p:cNvSpPr txBox="1"/>
          <p:nvPr/>
        </p:nvSpPr>
        <p:spPr>
          <a:xfrm>
            <a:off x="674283" y="452850"/>
            <a:ext cx="10816000" cy="859800"/>
          </a:xfrm>
          <a:prstGeom prst="rect">
            <a:avLst/>
          </a:prstGeom>
          <a:noFill/>
          <a:ln>
            <a:noFill/>
          </a:ln>
        </p:spPr>
        <p:txBody>
          <a:bodyPr spcFirstLastPara="1" wrap="square" lIns="91433" tIns="91433" rIns="91433" bIns="91433" anchor="ctr" anchorCtr="0">
            <a:noAutofit/>
          </a:bodyPr>
          <a:lstStyle/>
          <a:p>
            <a:pPr algn="ctr" defTabSz="609630">
              <a:buClr>
                <a:srgbClr val="000000"/>
              </a:buClr>
            </a:pPr>
            <a:r>
              <a:rPr lang="en" sz="4000" kern="0" dirty="0">
                <a:solidFill>
                  <a:srgbClr val="274060"/>
                </a:solidFill>
                <a:latin typeface="Sassoon Infant Std" panose="020B0503020103030203" pitchFamily="34" charset="0"/>
                <a:ea typeface="DM Sans"/>
                <a:cs typeface="DM Sans"/>
                <a:sym typeface="DM Sans"/>
              </a:rPr>
              <a:t>Online Safety</a:t>
            </a:r>
            <a:endParaRPr sz="4000" kern="0" dirty="0">
              <a:solidFill>
                <a:srgbClr val="274060"/>
              </a:solidFill>
              <a:latin typeface="Sassoon Infant Std" panose="020B0503020103030203" pitchFamily="34" charset="0"/>
              <a:ea typeface="DM Sans"/>
              <a:cs typeface="DM Sans"/>
              <a:sym typeface="DM Sans"/>
            </a:endParaRPr>
          </a:p>
        </p:txBody>
      </p:sp>
      <p:sp>
        <p:nvSpPr>
          <p:cNvPr id="3" name="Google Shape;357;p27">
            <a:extLst>
              <a:ext uri="{FF2B5EF4-FFF2-40B4-BE49-F238E27FC236}">
                <a16:creationId xmlns:a16="http://schemas.microsoft.com/office/drawing/2014/main" id="{67CBF09D-E438-DAE2-131B-A939C220E88B}"/>
              </a:ext>
            </a:extLst>
          </p:cNvPr>
          <p:cNvSpPr txBox="1"/>
          <p:nvPr/>
        </p:nvSpPr>
        <p:spPr>
          <a:xfrm flipH="1">
            <a:off x="817251" y="2003222"/>
            <a:ext cx="10554976" cy="3655226"/>
          </a:xfrm>
          <a:prstGeom prst="rect">
            <a:avLst/>
          </a:prstGeom>
          <a:noFill/>
          <a:ln>
            <a:noFill/>
          </a:ln>
        </p:spPr>
        <p:txBody>
          <a:bodyPr spcFirstLastPara="1" wrap="square" lIns="91433" tIns="91433" rIns="91433" bIns="91433" anchor="ctr" anchorCtr="0">
            <a:noAutofit/>
          </a:bodyPr>
          <a:lstStyle/>
          <a:p>
            <a:pPr marL="342900" indent="-342900" defTabSz="609630">
              <a:buClr>
                <a:srgbClr val="000000"/>
              </a:buClr>
              <a:buFont typeface="Arial" panose="020B0604020202020204" pitchFamily="34" charset="0"/>
              <a:buChar char="•"/>
            </a:pPr>
            <a:r>
              <a:rPr lang="en-GB" sz="2000" kern="0" dirty="0">
                <a:solidFill>
                  <a:srgbClr val="000000"/>
                </a:solidFill>
                <a:latin typeface="Sassoon Infant Std"/>
                <a:ea typeface="Questrial"/>
                <a:cs typeface="Questrial"/>
              </a:rPr>
              <a:t>We know lots of children are accessing YouTube videos that are not suitable and games that are </a:t>
            </a:r>
            <a:r>
              <a:rPr lang="en-GB" sz="2000" kern="0">
                <a:solidFill>
                  <a:srgbClr val="000000"/>
                </a:solidFill>
                <a:latin typeface="Sassoon Infant Std"/>
                <a:ea typeface="Questrial"/>
                <a:cs typeface="Questrial"/>
              </a:rPr>
              <a:t>beyond their age range.</a:t>
            </a:r>
            <a:endParaRPr lang="en-US"/>
          </a:p>
          <a:p>
            <a:pPr marL="342900" indent="-342900" defTabSz="609630">
              <a:buClr>
                <a:srgbClr val="000000"/>
              </a:buClr>
              <a:buFont typeface="Arial" panose="020B0604020202020204" pitchFamily="34" charset="0"/>
              <a:buChar char="•"/>
            </a:pPr>
            <a:endParaRPr lang="en-GB" sz="2000" kern="0" dirty="0">
              <a:solidFill>
                <a:srgbClr val="000000"/>
              </a:solidFill>
              <a:latin typeface="Sassoon Infant Std" panose="020B0503020103030203" pitchFamily="34" charset="0"/>
              <a:ea typeface="Questrial"/>
              <a:cs typeface="Questrial"/>
            </a:endParaRPr>
          </a:p>
          <a:p>
            <a:pPr marL="342900" indent="-342900" defTabSz="609630">
              <a:buClr>
                <a:srgbClr val="000000"/>
              </a:buClr>
              <a:buFont typeface="Arial" panose="020B0604020202020204" pitchFamily="34" charset="0"/>
              <a:buChar char="•"/>
            </a:pPr>
            <a:r>
              <a:rPr lang="en-GB" sz="2000" kern="0" dirty="0">
                <a:solidFill>
                  <a:srgbClr val="000000"/>
                </a:solidFill>
                <a:latin typeface="Sassoon Infant Std"/>
                <a:ea typeface="Questrial"/>
                <a:cs typeface="Questrial"/>
              </a:rPr>
              <a:t>Please ensure parental controls are set on any device that your child has use of. We can help with this if you are unsure how to set them. </a:t>
            </a:r>
            <a:endParaRPr lang="en-GB" sz="2000" kern="0" dirty="0">
              <a:solidFill>
                <a:srgbClr val="000000"/>
              </a:solidFill>
              <a:latin typeface="Sassoon Infant Std" panose="020B0503020103030203" pitchFamily="34" charset="0"/>
              <a:ea typeface="Questrial"/>
              <a:cs typeface="Questrial"/>
            </a:endParaRPr>
          </a:p>
          <a:p>
            <a:pPr marL="342900" indent="-342900" defTabSz="609630">
              <a:buClr>
                <a:srgbClr val="000000"/>
              </a:buClr>
              <a:buFont typeface="Arial" panose="020B0604020202020204" pitchFamily="34" charset="0"/>
              <a:buChar char="•"/>
            </a:pPr>
            <a:r>
              <a:rPr lang="en-GB" sz="2000" kern="0" dirty="0">
                <a:solidFill>
                  <a:srgbClr val="000000"/>
                </a:solidFill>
                <a:ea typeface="+mn-lt"/>
                <a:cs typeface="+mn-lt"/>
                <a:hlinkClick r:id="rId3"/>
              </a:rPr>
              <a:t>Use Parental Controls to Keep Your Child Safe | NSPCC</a:t>
            </a:r>
            <a:endParaRPr lang="en-GB" sz="2000" kern="0" dirty="0">
              <a:solidFill>
                <a:srgbClr val="000000"/>
              </a:solidFill>
              <a:latin typeface="Sassoon Infant Std" panose="020B0503020103030203" pitchFamily="34" charset="0"/>
              <a:ea typeface="Questrial"/>
              <a:cs typeface="Questrial"/>
            </a:endParaRPr>
          </a:p>
          <a:p>
            <a:pPr marL="342900" indent="-342900" defTabSz="609630">
              <a:buClr>
                <a:srgbClr val="000000"/>
              </a:buClr>
              <a:buFont typeface="Arial" panose="020B0604020202020204" pitchFamily="34" charset="0"/>
              <a:buChar char="•"/>
            </a:pPr>
            <a:endParaRPr lang="en-GB" sz="2000" kern="0" dirty="0">
              <a:solidFill>
                <a:srgbClr val="000000"/>
              </a:solidFill>
              <a:latin typeface="Sassoon Infant Std" panose="020B0503020103030203" pitchFamily="34" charset="0"/>
              <a:ea typeface="Questrial"/>
              <a:cs typeface="Questrial"/>
            </a:endParaRPr>
          </a:p>
          <a:p>
            <a:pPr marL="342900" indent="-342900" defTabSz="609630">
              <a:buClr>
                <a:srgbClr val="000000"/>
              </a:buClr>
              <a:buFont typeface="Arial" panose="020B0604020202020204" pitchFamily="34" charset="0"/>
              <a:buChar char="•"/>
            </a:pPr>
            <a:r>
              <a:rPr lang="en-GB" sz="2000" kern="0" dirty="0">
                <a:solidFill>
                  <a:srgbClr val="000000"/>
                </a:solidFill>
                <a:latin typeface="Sassoon Infant Std"/>
                <a:ea typeface="Questrial"/>
                <a:cs typeface="Questrial"/>
              </a:rPr>
              <a:t>We advise to limit screen time.</a:t>
            </a:r>
            <a:endParaRPr lang="en-GB" sz="2000" kern="0" dirty="0">
              <a:solidFill>
                <a:srgbClr val="000000"/>
              </a:solidFill>
              <a:latin typeface="Sassoon Infant Std" panose="020B0503020103030203" pitchFamily="34" charset="0"/>
              <a:ea typeface="Questrial"/>
              <a:cs typeface="Questrial"/>
            </a:endParaRPr>
          </a:p>
        </p:txBody>
      </p:sp>
    </p:spTree>
    <p:extLst>
      <p:ext uri="{BB962C8B-B14F-4D97-AF65-F5344CB8AC3E}">
        <p14:creationId xmlns:p14="http://schemas.microsoft.com/office/powerpoint/2010/main" val="2082428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grpSp>
        <p:nvGrpSpPr>
          <p:cNvPr id="363" name="Google Shape;363;p27"/>
          <p:cNvGrpSpPr/>
          <p:nvPr/>
        </p:nvGrpSpPr>
        <p:grpSpPr>
          <a:xfrm>
            <a:off x="534009" y="702150"/>
            <a:ext cx="11123983" cy="316400"/>
            <a:chOff x="846275" y="1053225"/>
            <a:chExt cx="16685975" cy="474600"/>
          </a:xfrm>
          <a:solidFill>
            <a:schemeClr val="accent6"/>
          </a:solidFill>
        </p:grpSpPr>
        <p:sp>
          <p:nvSpPr>
            <p:cNvPr id="364" name="Google Shape;364;p27"/>
            <p:cNvSpPr/>
            <p:nvPr/>
          </p:nvSpPr>
          <p:spPr>
            <a:xfrm>
              <a:off x="846275" y="1053225"/>
              <a:ext cx="3282000" cy="474600"/>
            </a:xfrm>
            <a:prstGeom prst="roundRect">
              <a:avLst>
                <a:gd name="adj" fmla="val 16667"/>
              </a:avLst>
            </a:prstGeom>
            <a:grpFill/>
            <a:ln>
              <a:noFill/>
            </a:ln>
          </p:spPr>
          <p:txBody>
            <a:bodyPr spcFirstLastPara="1" wrap="square" lIns="60950" tIns="60950" rIns="60950" bIns="60950" anchor="ctr" anchorCtr="0">
              <a:noAutofit/>
            </a:bodyPr>
            <a:lstStyle/>
            <a:p>
              <a:pPr defTabSz="609630">
                <a:buClr>
                  <a:srgbClr val="000000"/>
                </a:buClr>
              </a:pPr>
              <a:endParaRPr sz="933" kern="0" dirty="0">
                <a:solidFill>
                  <a:srgbClr val="000000"/>
                </a:solidFill>
                <a:latin typeface="Sassoon Infant Std" panose="020B0503020103030203" pitchFamily="34" charset="0"/>
                <a:cs typeface="Arial"/>
                <a:sym typeface="Arial"/>
              </a:endParaRPr>
            </a:p>
          </p:txBody>
        </p:sp>
        <p:sp>
          <p:nvSpPr>
            <p:cNvPr id="365" name="Google Shape;365;p27"/>
            <p:cNvSpPr/>
            <p:nvPr/>
          </p:nvSpPr>
          <p:spPr>
            <a:xfrm>
              <a:off x="14250250" y="1053225"/>
              <a:ext cx="3282000" cy="474600"/>
            </a:xfrm>
            <a:prstGeom prst="roundRect">
              <a:avLst>
                <a:gd name="adj" fmla="val 16667"/>
              </a:avLst>
            </a:prstGeom>
            <a:grpFill/>
            <a:ln>
              <a:noFill/>
            </a:ln>
          </p:spPr>
          <p:txBody>
            <a:bodyPr spcFirstLastPara="1" wrap="square" lIns="60950" tIns="60950" rIns="60950" bIns="60950" anchor="ctr" anchorCtr="0">
              <a:noAutofit/>
            </a:bodyPr>
            <a:lstStyle/>
            <a:p>
              <a:pPr defTabSz="609630">
                <a:buClr>
                  <a:srgbClr val="000000"/>
                </a:buClr>
              </a:pPr>
              <a:endParaRPr sz="933" kern="0" dirty="0">
                <a:solidFill>
                  <a:srgbClr val="000000"/>
                </a:solidFill>
                <a:latin typeface="Sassoon Infant Std" panose="020B0503020103030203" pitchFamily="34" charset="0"/>
                <a:cs typeface="Arial"/>
                <a:sym typeface="Arial"/>
              </a:endParaRPr>
            </a:p>
          </p:txBody>
        </p:sp>
      </p:grpSp>
      <p:sp>
        <p:nvSpPr>
          <p:cNvPr id="366" name="Google Shape;366;p27"/>
          <p:cNvSpPr txBox="1"/>
          <p:nvPr/>
        </p:nvSpPr>
        <p:spPr>
          <a:xfrm>
            <a:off x="674283" y="452850"/>
            <a:ext cx="10816000" cy="859800"/>
          </a:xfrm>
          <a:prstGeom prst="rect">
            <a:avLst/>
          </a:prstGeom>
          <a:noFill/>
          <a:ln>
            <a:noFill/>
          </a:ln>
        </p:spPr>
        <p:txBody>
          <a:bodyPr spcFirstLastPara="1" wrap="square" lIns="91433" tIns="91433" rIns="91433" bIns="91433" anchor="ctr" anchorCtr="0">
            <a:noAutofit/>
          </a:bodyPr>
          <a:lstStyle/>
          <a:p>
            <a:pPr algn="ctr" defTabSz="609630">
              <a:buClr>
                <a:srgbClr val="000000"/>
              </a:buClr>
            </a:pPr>
            <a:r>
              <a:rPr lang="en" sz="4000" kern="0" dirty="0">
                <a:solidFill>
                  <a:srgbClr val="274060"/>
                </a:solidFill>
                <a:latin typeface="Sassoon Infant Std" panose="020B0503020103030203" pitchFamily="34" charset="0"/>
                <a:ea typeface="DM Sans"/>
                <a:cs typeface="DM Sans"/>
                <a:sym typeface="DM Sans"/>
              </a:rPr>
              <a:t>Keep Up to Date</a:t>
            </a:r>
            <a:endParaRPr sz="4000" kern="0" dirty="0">
              <a:solidFill>
                <a:srgbClr val="274060"/>
              </a:solidFill>
              <a:latin typeface="Sassoon Infant Std" panose="020B0503020103030203" pitchFamily="34" charset="0"/>
              <a:ea typeface="DM Sans"/>
              <a:cs typeface="DM Sans"/>
              <a:sym typeface="DM Sans"/>
            </a:endParaRPr>
          </a:p>
        </p:txBody>
      </p:sp>
      <p:sp>
        <p:nvSpPr>
          <p:cNvPr id="12" name="Google Shape;357;p27">
            <a:extLst>
              <a:ext uri="{FF2B5EF4-FFF2-40B4-BE49-F238E27FC236}">
                <a16:creationId xmlns:a16="http://schemas.microsoft.com/office/drawing/2014/main" id="{2E91D430-2467-B749-ACAD-1E808C25DC50}"/>
              </a:ext>
            </a:extLst>
          </p:cNvPr>
          <p:cNvSpPr txBox="1"/>
          <p:nvPr/>
        </p:nvSpPr>
        <p:spPr>
          <a:xfrm flipH="1">
            <a:off x="767246" y="2460786"/>
            <a:ext cx="4839984" cy="3034349"/>
          </a:xfrm>
          <a:prstGeom prst="rect">
            <a:avLst/>
          </a:prstGeom>
          <a:noFill/>
          <a:ln>
            <a:noFill/>
          </a:ln>
        </p:spPr>
        <p:txBody>
          <a:bodyPr spcFirstLastPara="1" wrap="square" lIns="91433" tIns="91433" rIns="91433" bIns="91433" anchor="ctr" anchorCtr="0">
            <a:noAutofit/>
          </a:bodyPr>
          <a:lstStyle/>
          <a:p>
            <a:pPr marL="342900" lvl="0" indent="-342900" defTabSz="609630">
              <a:buClr>
                <a:srgbClr val="000000"/>
              </a:buClr>
              <a:buFont typeface="Arial" panose="020B0604020202020204" pitchFamily="34" charset="0"/>
              <a:buChar char="•"/>
            </a:pPr>
            <a:r>
              <a:rPr lang="en-GB" sz="2400" kern="0" dirty="0">
                <a:solidFill>
                  <a:srgbClr val="000000"/>
                </a:solidFill>
                <a:latin typeface="Sassoon Infant Std" panose="020B0503020103030203" pitchFamily="34" charset="0"/>
                <a:ea typeface="Questrial"/>
                <a:cs typeface="Questrial"/>
                <a:sym typeface="Questrial"/>
              </a:rPr>
              <a:t>You can find out more information about what the children are up to in school through our social media accounts</a:t>
            </a:r>
          </a:p>
          <a:p>
            <a:pPr marL="342900" lvl="0" indent="-342900" defTabSz="609630">
              <a:buClr>
                <a:srgbClr val="000000"/>
              </a:buClr>
              <a:buFont typeface="Arial" panose="020B0604020202020204" pitchFamily="34" charset="0"/>
              <a:buChar char="•"/>
            </a:pPr>
            <a:endParaRPr lang="en-GB" sz="2400" kern="0" dirty="0">
              <a:solidFill>
                <a:srgbClr val="000000"/>
              </a:solidFill>
              <a:latin typeface="Sassoon Infant Std" panose="020B0503020103030203" pitchFamily="34" charset="0"/>
              <a:ea typeface="Questrial"/>
              <a:cs typeface="Questrial"/>
              <a:sym typeface="Questrial"/>
            </a:endParaRPr>
          </a:p>
          <a:p>
            <a:pPr marL="342900" lvl="0" indent="-342900" defTabSz="609630">
              <a:buClr>
                <a:srgbClr val="000000"/>
              </a:buClr>
              <a:buFont typeface="Arial" panose="020B0604020202020204" pitchFamily="34" charset="0"/>
              <a:buChar char="•"/>
            </a:pPr>
            <a:r>
              <a:rPr lang="en-GB" sz="2400" kern="0" dirty="0">
                <a:solidFill>
                  <a:srgbClr val="000000"/>
                </a:solidFill>
                <a:latin typeface="Sassoon Infant Std" panose="020B0503020103030203" pitchFamily="34" charset="0"/>
                <a:ea typeface="Questrial"/>
                <a:cs typeface="Questrial"/>
                <a:sym typeface="Questrial"/>
              </a:rPr>
              <a:t>We also add termly information about the children’s learning &amp;  other useful information to the class pages on our school website: </a:t>
            </a:r>
            <a:r>
              <a:rPr lang="en-GB" sz="2400" kern="0" dirty="0">
                <a:solidFill>
                  <a:srgbClr val="000000"/>
                </a:solidFill>
                <a:latin typeface="Sassoon Infant Std" panose="020B0503020103030203" pitchFamily="34" charset="0"/>
                <a:ea typeface="Questrial"/>
                <a:cs typeface="Questrial"/>
                <a:sym typeface="Questrial"/>
                <a:hlinkClick r:id="rId3"/>
              </a:rPr>
              <a:t>www.hurworthprimary.com</a:t>
            </a:r>
            <a:r>
              <a:rPr lang="en-GB" sz="2400" kern="0" dirty="0">
                <a:solidFill>
                  <a:srgbClr val="000000"/>
                </a:solidFill>
                <a:latin typeface="Sassoon Infant Std" panose="020B0503020103030203" pitchFamily="34" charset="0"/>
                <a:ea typeface="Questrial"/>
                <a:cs typeface="Questrial"/>
                <a:sym typeface="Questrial"/>
              </a:rPr>
              <a:t> </a:t>
            </a:r>
          </a:p>
        </p:txBody>
      </p:sp>
      <p:grpSp>
        <p:nvGrpSpPr>
          <p:cNvPr id="8" name="Group 7">
            <a:extLst>
              <a:ext uri="{FF2B5EF4-FFF2-40B4-BE49-F238E27FC236}">
                <a16:creationId xmlns:a16="http://schemas.microsoft.com/office/drawing/2014/main" id="{A7BB3E4B-0B17-A64D-BCEE-3C159BBF982B}"/>
              </a:ext>
            </a:extLst>
          </p:cNvPr>
          <p:cNvGrpSpPr/>
          <p:nvPr/>
        </p:nvGrpSpPr>
        <p:grpSpPr>
          <a:xfrm>
            <a:off x="6236277" y="1884626"/>
            <a:ext cx="4327715" cy="772374"/>
            <a:chOff x="1186552" y="3042813"/>
            <a:chExt cx="4327715" cy="772374"/>
          </a:xfrm>
        </p:grpSpPr>
        <p:grpSp>
          <p:nvGrpSpPr>
            <p:cNvPr id="5" name="Group 4">
              <a:extLst>
                <a:ext uri="{FF2B5EF4-FFF2-40B4-BE49-F238E27FC236}">
                  <a16:creationId xmlns:a16="http://schemas.microsoft.com/office/drawing/2014/main" id="{D595D596-5982-6341-9A38-3C8A1B03BF64}"/>
                </a:ext>
              </a:extLst>
            </p:cNvPr>
            <p:cNvGrpSpPr/>
            <p:nvPr/>
          </p:nvGrpSpPr>
          <p:grpSpPr>
            <a:xfrm>
              <a:off x="1781126" y="3042813"/>
              <a:ext cx="3733141" cy="772374"/>
              <a:chOff x="1499772" y="2982175"/>
              <a:chExt cx="3733141" cy="772374"/>
            </a:xfrm>
          </p:grpSpPr>
          <p:pic>
            <p:nvPicPr>
              <p:cNvPr id="3" name="Picture 2">
                <a:extLst>
                  <a:ext uri="{FF2B5EF4-FFF2-40B4-BE49-F238E27FC236}">
                    <a16:creationId xmlns:a16="http://schemas.microsoft.com/office/drawing/2014/main" id="{C11D332E-0B9B-B649-B0EE-1115552CF70E}"/>
                  </a:ext>
                </a:extLst>
              </p:cNvPr>
              <p:cNvPicPr>
                <a:picLocks noChangeAspect="1"/>
              </p:cNvPicPr>
              <p:nvPr/>
            </p:nvPicPr>
            <p:blipFill>
              <a:blip r:embed="rId4"/>
              <a:stretch>
                <a:fillRect/>
              </a:stretch>
            </p:blipFill>
            <p:spPr>
              <a:xfrm>
                <a:off x="1499772" y="2982175"/>
                <a:ext cx="3733141" cy="772374"/>
              </a:xfrm>
              <a:prstGeom prst="rect">
                <a:avLst/>
              </a:prstGeom>
            </p:spPr>
          </p:pic>
          <p:sp>
            <p:nvSpPr>
              <p:cNvPr id="4" name="Rectangle 3">
                <a:extLst>
                  <a:ext uri="{FF2B5EF4-FFF2-40B4-BE49-F238E27FC236}">
                    <a16:creationId xmlns:a16="http://schemas.microsoft.com/office/drawing/2014/main" id="{F36D45BD-8B0C-4E4E-9A3A-FDE974D5284F}"/>
                  </a:ext>
                </a:extLst>
              </p:cNvPr>
              <p:cNvSpPr/>
              <p:nvPr/>
            </p:nvSpPr>
            <p:spPr>
              <a:xfrm>
                <a:off x="2349305" y="3429000"/>
                <a:ext cx="1659987" cy="325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a:extLst>
                <a:ext uri="{FF2B5EF4-FFF2-40B4-BE49-F238E27FC236}">
                  <a16:creationId xmlns:a16="http://schemas.microsoft.com/office/drawing/2014/main" id="{5EB8CC30-94C6-384F-93D8-9E35E9003600}"/>
                </a:ext>
              </a:extLst>
            </p:cNvPr>
            <p:cNvPicPr>
              <a:picLocks noChangeAspect="1"/>
            </p:cNvPicPr>
            <p:nvPr/>
          </p:nvPicPr>
          <p:blipFill>
            <a:blip r:embed="rId5"/>
            <a:stretch>
              <a:fillRect/>
            </a:stretch>
          </p:blipFill>
          <p:spPr>
            <a:xfrm>
              <a:off x="1186552" y="3159766"/>
              <a:ext cx="594574" cy="594574"/>
            </a:xfrm>
            <a:prstGeom prst="rect">
              <a:avLst/>
            </a:prstGeom>
          </p:spPr>
        </p:pic>
      </p:grpSp>
      <p:sp>
        <p:nvSpPr>
          <p:cNvPr id="15" name="TextBox 14">
            <a:extLst>
              <a:ext uri="{FF2B5EF4-FFF2-40B4-BE49-F238E27FC236}">
                <a16:creationId xmlns:a16="http://schemas.microsoft.com/office/drawing/2014/main" id="{894FBF08-1AE8-324E-AF08-27DA212146DA}"/>
              </a:ext>
            </a:extLst>
          </p:cNvPr>
          <p:cNvSpPr txBox="1"/>
          <p:nvPr/>
        </p:nvSpPr>
        <p:spPr>
          <a:xfrm>
            <a:off x="6236277" y="2683611"/>
            <a:ext cx="4572564" cy="338554"/>
          </a:xfrm>
          <a:prstGeom prst="rect">
            <a:avLst/>
          </a:prstGeom>
          <a:noFill/>
        </p:spPr>
        <p:txBody>
          <a:bodyPr wrap="square">
            <a:spAutoFit/>
          </a:bodyPr>
          <a:lstStyle/>
          <a:p>
            <a:r>
              <a:rPr lang="en-GB" sz="1600" dirty="0">
                <a:latin typeface="Sassoon Infant Std" panose="020B0503020103030203" pitchFamily="34" charset="0"/>
                <a:hlinkClick r:id="rId6"/>
              </a:rPr>
              <a:t>https://www.facebook.com/HurworthPrimarySchool/</a:t>
            </a:r>
            <a:r>
              <a:rPr lang="en-GB" sz="1600" dirty="0">
                <a:latin typeface="Sassoon Infant Std" panose="020B0503020103030203" pitchFamily="34" charset="0"/>
              </a:rPr>
              <a:t> </a:t>
            </a:r>
          </a:p>
        </p:txBody>
      </p:sp>
      <p:pic>
        <p:nvPicPr>
          <p:cNvPr id="10" name="Picture 9">
            <a:extLst>
              <a:ext uri="{FF2B5EF4-FFF2-40B4-BE49-F238E27FC236}">
                <a16:creationId xmlns:a16="http://schemas.microsoft.com/office/drawing/2014/main" id="{9FE3C745-A3F3-154A-85EA-91BE3ED2E1FE}"/>
              </a:ext>
            </a:extLst>
          </p:cNvPr>
          <p:cNvPicPr>
            <a:picLocks noChangeAspect="1"/>
          </p:cNvPicPr>
          <p:nvPr/>
        </p:nvPicPr>
        <p:blipFill>
          <a:blip r:embed="rId7"/>
          <a:stretch>
            <a:fillRect/>
          </a:stretch>
        </p:blipFill>
        <p:spPr>
          <a:xfrm>
            <a:off x="7020595" y="3845214"/>
            <a:ext cx="3192550" cy="2237543"/>
          </a:xfrm>
          <a:prstGeom prst="rect">
            <a:avLst/>
          </a:prstGeom>
        </p:spPr>
      </p:pic>
      <p:pic>
        <p:nvPicPr>
          <p:cNvPr id="6" name="Picture 5"/>
          <p:cNvPicPr>
            <a:picLocks noChangeAspect="1"/>
          </p:cNvPicPr>
          <p:nvPr/>
        </p:nvPicPr>
        <p:blipFill>
          <a:blip r:embed="rId8"/>
          <a:stretch>
            <a:fillRect/>
          </a:stretch>
        </p:blipFill>
        <p:spPr>
          <a:xfrm>
            <a:off x="7042729" y="3033988"/>
            <a:ext cx="3309384" cy="623507"/>
          </a:xfrm>
          <a:prstGeom prst="rect">
            <a:avLst/>
          </a:prstGeom>
        </p:spPr>
      </p:pic>
    </p:spTree>
    <p:extLst>
      <p:ext uri="{BB962C8B-B14F-4D97-AF65-F5344CB8AC3E}">
        <p14:creationId xmlns:p14="http://schemas.microsoft.com/office/powerpoint/2010/main" val="3791253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9451" y="2921168"/>
            <a:ext cx="9633098" cy="1015663"/>
          </a:xfrm>
          <a:prstGeom prst="rect">
            <a:avLst/>
          </a:prstGeom>
          <a:noFill/>
        </p:spPr>
        <p:txBody>
          <a:bodyPr wrap="square" rtlCol="0">
            <a:spAutoFit/>
          </a:bodyPr>
          <a:lstStyle/>
          <a:p>
            <a:pPr algn="ctr"/>
            <a:r>
              <a:rPr lang="en-GB" sz="6000" dirty="0">
                <a:solidFill>
                  <a:schemeClr val="bg2"/>
                </a:solidFill>
                <a:latin typeface="Sassoon Infant Std" panose="020B0503020103030203" pitchFamily="34" charset="0"/>
              </a:rPr>
              <a:t>Any questions?</a:t>
            </a:r>
          </a:p>
        </p:txBody>
      </p:sp>
      <p:pic>
        <p:nvPicPr>
          <p:cNvPr id="3" name="Picture 2" descr="Diagram&#10;&#10;Description automatically generated">
            <a:extLst>
              <a:ext uri="{FF2B5EF4-FFF2-40B4-BE49-F238E27FC236}">
                <a16:creationId xmlns:a16="http://schemas.microsoft.com/office/drawing/2014/main" id="{ED20EBF9-78EB-5A49-951E-2404629FB151}"/>
              </a:ext>
            </a:extLst>
          </p:cNvPr>
          <p:cNvPicPr>
            <a:picLocks noChangeAspect="1"/>
          </p:cNvPicPr>
          <p:nvPr/>
        </p:nvPicPr>
        <p:blipFill>
          <a:blip r:embed="rId3"/>
          <a:stretch>
            <a:fillRect/>
          </a:stretch>
        </p:blipFill>
        <p:spPr>
          <a:xfrm>
            <a:off x="4337050" y="577850"/>
            <a:ext cx="3035300" cy="1155700"/>
          </a:xfrm>
          <a:prstGeom prst="rect">
            <a:avLst/>
          </a:prstGeom>
        </p:spPr>
      </p:pic>
    </p:spTree>
    <p:extLst>
      <p:ext uri="{BB962C8B-B14F-4D97-AF65-F5344CB8AC3E}">
        <p14:creationId xmlns:p14="http://schemas.microsoft.com/office/powerpoint/2010/main" val="347313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3" name="Google Shape;493;p33"/>
          <p:cNvSpPr txBox="1"/>
          <p:nvPr/>
        </p:nvSpPr>
        <p:spPr>
          <a:xfrm>
            <a:off x="674283" y="452850"/>
            <a:ext cx="10816000" cy="859800"/>
          </a:xfrm>
          <a:prstGeom prst="rect">
            <a:avLst/>
          </a:prstGeom>
          <a:noFill/>
          <a:ln>
            <a:noFill/>
          </a:ln>
        </p:spPr>
        <p:txBody>
          <a:bodyPr spcFirstLastPara="1" wrap="square" lIns="91433" tIns="91433" rIns="91433" bIns="91433" anchor="ctr" anchorCtr="0">
            <a:noAutofit/>
          </a:bodyPr>
          <a:lstStyle/>
          <a:p>
            <a:pPr algn="ctr" defTabSz="609630">
              <a:buClr>
                <a:srgbClr val="000000"/>
              </a:buClr>
            </a:pPr>
            <a:r>
              <a:rPr lang="en" sz="4000" kern="0" dirty="0">
                <a:solidFill>
                  <a:srgbClr val="274060"/>
                </a:solidFill>
                <a:latin typeface="Sassoon Infant Std" panose="020B0503020103030203" pitchFamily="34" charset="0"/>
                <a:ea typeface="DM Sans"/>
                <a:cs typeface="DM Sans"/>
                <a:sym typeface="DM Sans"/>
              </a:rPr>
              <a:t>The School Day</a:t>
            </a:r>
            <a:endParaRPr sz="4000" kern="0" dirty="0">
              <a:solidFill>
                <a:srgbClr val="274060"/>
              </a:solidFill>
              <a:latin typeface="Sassoon Infant Std" panose="020B0503020103030203" pitchFamily="34" charset="0"/>
              <a:ea typeface="DM Sans"/>
              <a:cs typeface="DM Sans"/>
              <a:sym typeface="DM Sans"/>
            </a:endParaRPr>
          </a:p>
        </p:txBody>
      </p:sp>
      <p:grpSp>
        <p:nvGrpSpPr>
          <p:cNvPr id="495" name="Google Shape;495;p33"/>
          <p:cNvGrpSpPr/>
          <p:nvPr/>
        </p:nvGrpSpPr>
        <p:grpSpPr>
          <a:xfrm>
            <a:off x="534009" y="702150"/>
            <a:ext cx="11123983" cy="316400"/>
            <a:chOff x="846275" y="1053225"/>
            <a:chExt cx="16685975" cy="474600"/>
          </a:xfrm>
          <a:solidFill>
            <a:schemeClr val="accent2"/>
          </a:solidFill>
        </p:grpSpPr>
        <p:sp>
          <p:nvSpPr>
            <p:cNvPr id="496" name="Google Shape;496;p33"/>
            <p:cNvSpPr/>
            <p:nvPr/>
          </p:nvSpPr>
          <p:spPr>
            <a:xfrm>
              <a:off x="846275" y="1053225"/>
              <a:ext cx="3282000" cy="474600"/>
            </a:xfrm>
            <a:prstGeom prst="roundRect">
              <a:avLst>
                <a:gd name="adj" fmla="val 16667"/>
              </a:avLst>
            </a:prstGeom>
            <a:grpFill/>
            <a:ln>
              <a:noFill/>
            </a:ln>
          </p:spPr>
          <p:txBody>
            <a:bodyPr spcFirstLastPara="1" wrap="square" lIns="60950" tIns="60950" rIns="60950" bIns="60950" anchor="ctr" anchorCtr="0">
              <a:noAutofit/>
            </a:bodyPr>
            <a:lstStyle/>
            <a:p>
              <a:pPr defTabSz="609630">
                <a:buClr>
                  <a:srgbClr val="000000"/>
                </a:buClr>
              </a:pPr>
              <a:endParaRPr sz="933" kern="0" dirty="0">
                <a:solidFill>
                  <a:srgbClr val="000000"/>
                </a:solidFill>
                <a:latin typeface="Sassoon Infant Std" panose="020B0503020103030203" pitchFamily="34" charset="0"/>
                <a:cs typeface="Arial"/>
                <a:sym typeface="Arial"/>
              </a:endParaRPr>
            </a:p>
          </p:txBody>
        </p:sp>
        <p:sp>
          <p:nvSpPr>
            <p:cNvPr id="497" name="Google Shape;497;p33"/>
            <p:cNvSpPr/>
            <p:nvPr/>
          </p:nvSpPr>
          <p:spPr>
            <a:xfrm>
              <a:off x="14250250" y="1053225"/>
              <a:ext cx="3282000" cy="474600"/>
            </a:xfrm>
            <a:prstGeom prst="roundRect">
              <a:avLst>
                <a:gd name="adj" fmla="val 16667"/>
              </a:avLst>
            </a:prstGeom>
            <a:grpFill/>
            <a:ln>
              <a:noFill/>
            </a:ln>
          </p:spPr>
          <p:txBody>
            <a:bodyPr spcFirstLastPara="1" wrap="square" lIns="60950" tIns="60950" rIns="60950" bIns="60950" anchor="ctr" anchorCtr="0">
              <a:noAutofit/>
            </a:bodyPr>
            <a:lstStyle/>
            <a:p>
              <a:pPr defTabSz="609630">
                <a:buClr>
                  <a:srgbClr val="000000"/>
                </a:buClr>
              </a:pPr>
              <a:endParaRPr sz="933" kern="0" dirty="0">
                <a:solidFill>
                  <a:srgbClr val="000000"/>
                </a:solidFill>
                <a:latin typeface="Sassoon Infant Std" panose="020B0503020103030203" pitchFamily="34" charset="0"/>
                <a:cs typeface="Arial"/>
                <a:sym typeface="Arial"/>
              </a:endParaRPr>
            </a:p>
          </p:txBody>
        </p:sp>
      </p:grpSp>
      <p:sp>
        <p:nvSpPr>
          <p:cNvPr id="8" name="Google Shape;357;p27">
            <a:extLst>
              <a:ext uri="{FF2B5EF4-FFF2-40B4-BE49-F238E27FC236}">
                <a16:creationId xmlns:a16="http://schemas.microsoft.com/office/drawing/2014/main" id="{BF5F846B-0F3A-7341-9C46-3C0C007AA8A0}"/>
              </a:ext>
            </a:extLst>
          </p:cNvPr>
          <p:cNvSpPr txBox="1"/>
          <p:nvPr/>
        </p:nvSpPr>
        <p:spPr>
          <a:xfrm flipH="1">
            <a:off x="674283" y="1740461"/>
            <a:ext cx="10760800" cy="4415389"/>
          </a:xfrm>
          <a:prstGeom prst="rect">
            <a:avLst/>
          </a:prstGeom>
          <a:noFill/>
          <a:ln>
            <a:noFill/>
          </a:ln>
        </p:spPr>
        <p:txBody>
          <a:bodyPr spcFirstLastPara="1" wrap="square" lIns="91433" tIns="91433" rIns="91433" bIns="91433" anchor="ctr" anchorCtr="0">
            <a:noAutofit/>
          </a:bodyPr>
          <a:lstStyle/>
          <a:p>
            <a:pPr marL="457200" indent="-457200" defTabSz="609630">
              <a:buClr>
                <a:srgbClr val="000000"/>
              </a:buClr>
              <a:buFont typeface="Arial" panose="020B0604020202020204" pitchFamily="34" charset="0"/>
              <a:buChar char="•"/>
            </a:pPr>
            <a:r>
              <a:rPr lang="en-GB" sz="2800" kern="0" dirty="0">
                <a:solidFill>
                  <a:srgbClr val="000000"/>
                </a:solidFill>
                <a:latin typeface="Sassoon Infant Std" panose="020B0503020103030203" pitchFamily="34" charset="0"/>
                <a:ea typeface="Questrial"/>
                <a:cs typeface="Questrial"/>
                <a:sym typeface="Questrial"/>
              </a:rPr>
              <a:t>Gates open at 8:45</a:t>
            </a:r>
          </a:p>
          <a:p>
            <a:pPr marL="457200" indent="-457200" defTabSz="609630">
              <a:buClr>
                <a:srgbClr val="000000"/>
              </a:buClr>
              <a:buFont typeface="Arial" panose="020B0604020202020204" pitchFamily="34" charset="0"/>
              <a:buChar char="•"/>
            </a:pPr>
            <a:r>
              <a:rPr lang="en-GB" sz="2800" kern="0" dirty="0">
                <a:solidFill>
                  <a:srgbClr val="000000"/>
                </a:solidFill>
                <a:latin typeface="Sassoon Infant Std" panose="020B0503020103030203" pitchFamily="34" charset="0"/>
                <a:ea typeface="Questrial"/>
                <a:cs typeface="Questrial"/>
                <a:sym typeface="Questrial"/>
              </a:rPr>
              <a:t>Children can come straight to the Year 6 classroom (head towards the field &amp; turn right. The Year 6 classroom is the first on the right)</a:t>
            </a:r>
          </a:p>
          <a:p>
            <a:pPr marL="457200" indent="-457200" defTabSz="609630">
              <a:buClr>
                <a:srgbClr val="000000"/>
              </a:buClr>
              <a:buFont typeface="Arial" panose="020B0604020202020204" pitchFamily="34" charset="0"/>
              <a:buChar char="•"/>
            </a:pPr>
            <a:r>
              <a:rPr lang="en-GB" sz="2800" kern="0" dirty="0">
                <a:latin typeface="Sassoon Infant Std" panose="020B0503020103030203" pitchFamily="34" charset="0"/>
                <a:ea typeface="Questrial"/>
                <a:cs typeface="Questrial"/>
                <a:sym typeface="Questrial"/>
              </a:rPr>
              <a:t>Children will be assigned a shared locker just outside the classroom</a:t>
            </a:r>
          </a:p>
          <a:p>
            <a:pPr marL="457200" indent="-457200" defTabSz="609630">
              <a:buClr>
                <a:srgbClr val="000000"/>
              </a:buClr>
              <a:buFont typeface="Arial" panose="020B0604020202020204" pitchFamily="34" charset="0"/>
              <a:buChar char="•"/>
            </a:pPr>
            <a:r>
              <a:rPr lang="en-GB" sz="2800" kern="0" dirty="0">
                <a:latin typeface="Sassoon Infant Std" panose="020B0503020103030203" pitchFamily="34" charset="0"/>
                <a:ea typeface="Questrial"/>
                <a:cs typeface="Questrial"/>
                <a:sym typeface="Questrial"/>
              </a:rPr>
              <a:t>There are pegs in the classroom</a:t>
            </a:r>
          </a:p>
          <a:p>
            <a:pPr marL="457200" indent="-457200" defTabSz="609630">
              <a:buClr>
                <a:srgbClr val="000000"/>
              </a:buClr>
              <a:buFont typeface="Arial" panose="020B0604020202020204" pitchFamily="34" charset="0"/>
              <a:buChar char="•"/>
            </a:pPr>
            <a:r>
              <a:rPr lang="en-GB" sz="2800" kern="0" dirty="0">
                <a:latin typeface="Sassoon Infant Std" panose="020B0503020103030203" pitchFamily="34" charset="0"/>
                <a:ea typeface="Questrial"/>
                <a:cs typeface="Questrial"/>
                <a:sym typeface="Questrial"/>
              </a:rPr>
              <a:t>Any packed lunches are stored on a trolley just outside the hall. Water bottles will be easily accessible in the classroom</a:t>
            </a:r>
          </a:p>
          <a:p>
            <a:pPr marL="457200" indent="-457200" defTabSz="609630">
              <a:buClr>
                <a:srgbClr val="000000"/>
              </a:buClr>
              <a:buFont typeface="Arial" panose="020B0604020202020204" pitchFamily="34" charset="0"/>
              <a:buChar char="•"/>
            </a:pPr>
            <a:r>
              <a:rPr lang="en-GB" sz="2800" kern="0" dirty="0">
                <a:solidFill>
                  <a:srgbClr val="000000"/>
                </a:solidFill>
                <a:latin typeface="Sassoon Infant Std" panose="020B0503020103030203" pitchFamily="34" charset="0"/>
                <a:ea typeface="Questrial"/>
                <a:cs typeface="Questrial"/>
                <a:sym typeface="Questrial"/>
              </a:rPr>
              <a:t>The school day ends at 3:20. </a:t>
            </a:r>
            <a:r>
              <a:rPr lang="en-GB" sz="2800" kern="0" dirty="0">
                <a:latin typeface="Sassoon Infant Std" panose="020B0503020103030203" pitchFamily="34" charset="0"/>
                <a:ea typeface="Questrial"/>
                <a:cs typeface="Questrial"/>
                <a:sym typeface="Questrial"/>
              </a:rPr>
              <a:t>Children should be collected from the school gate or can walk home by themselves if these arrangements have been confirmed by email or letter</a:t>
            </a:r>
          </a:p>
        </p:txBody>
      </p:sp>
    </p:spTree>
    <p:extLst>
      <p:ext uri="{BB962C8B-B14F-4D97-AF65-F5344CB8AC3E}">
        <p14:creationId xmlns:p14="http://schemas.microsoft.com/office/powerpoint/2010/main" val="3795976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4"/>
          <p:cNvSpPr txBox="1"/>
          <p:nvPr/>
        </p:nvSpPr>
        <p:spPr>
          <a:xfrm>
            <a:off x="1600200" y="1193368"/>
            <a:ext cx="3078296" cy="543661"/>
          </a:xfrm>
          <a:prstGeom prst="rect">
            <a:avLst/>
          </a:prstGeom>
          <a:noFill/>
          <a:ln>
            <a:noFill/>
          </a:ln>
        </p:spPr>
        <p:txBody>
          <a:bodyPr spcFirstLastPara="1" wrap="square" lIns="91433" tIns="91433" rIns="91433" bIns="91433" anchor="t" anchorCtr="0">
            <a:spAutoFit/>
          </a:bodyPr>
          <a:lstStyle/>
          <a:p>
            <a:pPr algn="ctr" defTabSz="609630">
              <a:buClr>
                <a:srgbClr val="000000"/>
              </a:buClr>
            </a:pPr>
            <a:r>
              <a:rPr lang="en" sz="2333" kern="0" dirty="0">
                <a:solidFill>
                  <a:schemeClr val="accent4"/>
                </a:solidFill>
                <a:latin typeface="Sassoon Infant Std" panose="020B0503020103030203" pitchFamily="34" charset="0"/>
                <a:ea typeface="Comfortaa"/>
                <a:cs typeface="Comfortaa"/>
                <a:sym typeface="Comfortaa"/>
              </a:rPr>
              <a:t>Mornings</a:t>
            </a:r>
            <a:endParaRPr sz="2333" kern="0" dirty="0">
              <a:solidFill>
                <a:schemeClr val="accent4"/>
              </a:solidFill>
              <a:latin typeface="Sassoon Infant Std" panose="020B0503020103030203" pitchFamily="34" charset="0"/>
              <a:ea typeface="Comfortaa"/>
              <a:cs typeface="Comfortaa"/>
              <a:sym typeface="Comfortaa"/>
            </a:endParaRPr>
          </a:p>
        </p:txBody>
      </p:sp>
      <p:sp>
        <p:nvSpPr>
          <p:cNvPr id="320" name="Google Shape;320;p24"/>
          <p:cNvSpPr txBox="1"/>
          <p:nvPr/>
        </p:nvSpPr>
        <p:spPr>
          <a:xfrm>
            <a:off x="676950" y="333568"/>
            <a:ext cx="10816000" cy="859800"/>
          </a:xfrm>
          <a:prstGeom prst="rect">
            <a:avLst/>
          </a:prstGeom>
          <a:noFill/>
          <a:ln>
            <a:noFill/>
          </a:ln>
        </p:spPr>
        <p:txBody>
          <a:bodyPr spcFirstLastPara="1" wrap="square" lIns="91433" tIns="91433" rIns="91433" bIns="91433" anchor="ctr" anchorCtr="0">
            <a:noAutofit/>
          </a:bodyPr>
          <a:lstStyle/>
          <a:p>
            <a:pPr algn="ctr" defTabSz="609630">
              <a:buClr>
                <a:srgbClr val="000000"/>
              </a:buClr>
            </a:pPr>
            <a:r>
              <a:rPr lang="en" sz="4000" kern="0" dirty="0">
                <a:solidFill>
                  <a:srgbClr val="274060"/>
                </a:solidFill>
                <a:latin typeface="Sassoon Infant Std" panose="020B0503020103030203" pitchFamily="34" charset="0"/>
                <a:ea typeface="DM Sans"/>
                <a:cs typeface="DM Sans"/>
                <a:sym typeface="DM Sans"/>
              </a:rPr>
              <a:t>Daily Routines</a:t>
            </a:r>
            <a:endParaRPr sz="4000" kern="0" dirty="0">
              <a:solidFill>
                <a:srgbClr val="274060"/>
              </a:solidFill>
              <a:latin typeface="Sassoon Infant Std" panose="020B0503020103030203" pitchFamily="34" charset="0"/>
              <a:ea typeface="DM Sans"/>
              <a:cs typeface="DM Sans"/>
              <a:sym typeface="DM Sans"/>
            </a:endParaRPr>
          </a:p>
        </p:txBody>
      </p:sp>
      <p:sp>
        <p:nvSpPr>
          <p:cNvPr id="19" name="Google Shape;304;p24">
            <a:extLst>
              <a:ext uri="{FF2B5EF4-FFF2-40B4-BE49-F238E27FC236}">
                <a16:creationId xmlns:a16="http://schemas.microsoft.com/office/drawing/2014/main" id="{6254C08D-499F-BB42-AEEA-CE05741CFF43}"/>
              </a:ext>
            </a:extLst>
          </p:cNvPr>
          <p:cNvSpPr txBox="1"/>
          <p:nvPr/>
        </p:nvSpPr>
        <p:spPr>
          <a:xfrm>
            <a:off x="7513504" y="1193368"/>
            <a:ext cx="3078296" cy="543661"/>
          </a:xfrm>
          <a:prstGeom prst="rect">
            <a:avLst/>
          </a:prstGeom>
          <a:noFill/>
          <a:ln>
            <a:noFill/>
          </a:ln>
        </p:spPr>
        <p:txBody>
          <a:bodyPr spcFirstLastPara="1" wrap="square" lIns="91433" tIns="91433" rIns="91433" bIns="91433" anchor="t" anchorCtr="0">
            <a:spAutoFit/>
          </a:bodyPr>
          <a:lstStyle/>
          <a:p>
            <a:pPr algn="ctr" defTabSz="609630">
              <a:buClr>
                <a:schemeClr val="accent3">
                  <a:lumMod val="50000"/>
                </a:schemeClr>
              </a:buClr>
            </a:pPr>
            <a:r>
              <a:rPr lang="en" sz="2333" kern="0" dirty="0">
                <a:solidFill>
                  <a:schemeClr val="accent3">
                    <a:lumMod val="50000"/>
                  </a:schemeClr>
                </a:solidFill>
                <a:latin typeface="Sassoon Infant Std" panose="020B0503020103030203" pitchFamily="34" charset="0"/>
                <a:ea typeface="Comfortaa"/>
                <a:cs typeface="Comfortaa"/>
                <a:sym typeface="Comfortaa"/>
              </a:rPr>
              <a:t>Afternoons</a:t>
            </a:r>
            <a:endParaRPr sz="2333" kern="0" dirty="0">
              <a:solidFill>
                <a:schemeClr val="accent3">
                  <a:lumMod val="50000"/>
                </a:schemeClr>
              </a:solidFill>
              <a:latin typeface="Sassoon Infant Std" panose="020B0503020103030203" pitchFamily="34" charset="0"/>
              <a:ea typeface="Comfortaa"/>
              <a:cs typeface="Comfortaa"/>
              <a:sym typeface="Comfortaa"/>
            </a:endParaRPr>
          </a:p>
        </p:txBody>
      </p:sp>
      <p:sp>
        <p:nvSpPr>
          <p:cNvPr id="22" name="Google Shape;304;p24">
            <a:extLst>
              <a:ext uri="{FF2B5EF4-FFF2-40B4-BE49-F238E27FC236}">
                <a16:creationId xmlns:a16="http://schemas.microsoft.com/office/drawing/2014/main" id="{E45D0B7F-51D3-B44D-AF1D-7BE25C8F7E62}"/>
              </a:ext>
            </a:extLst>
          </p:cNvPr>
          <p:cNvSpPr txBox="1"/>
          <p:nvPr/>
        </p:nvSpPr>
        <p:spPr>
          <a:xfrm>
            <a:off x="543422" y="1781337"/>
            <a:ext cx="5191852" cy="3559871"/>
          </a:xfrm>
          <a:prstGeom prst="rect">
            <a:avLst/>
          </a:prstGeom>
          <a:noFill/>
          <a:ln>
            <a:noFill/>
          </a:ln>
        </p:spPr>
        <p:txBody>
          <a:bodyPr spcFirstLastPara="1" wrap="square" lIns="91433" tIns="91433" rIns="91433" bIns="91433" anchor="t" anchorCtr="0">
            <a:spAutoFit/>
          </a:bodyPr>
          <a:lstStyle/>
          <a:p>
            <a:pPr marL="342900" indent="-342900" defTabSz="609630">
              <a:buClr>
                <a:schemeClr val="accent4"/>
              </a:buClr>
              <a:buFont typeface="Arial" panose="020B0604020202020204" pitchFamily="34" charset="0"/>
              <a:buChar char="•"/>
            </a:pPr>
            <a:r>
              <a:rPr lang="en" sz="2800" kern="0" dirty="0">
                <a:latin typeface="Sassoon Infant Std" panose="020B0503020103030203" pitchFamily="34" charset="0"/>
                <a:ea typeface="Comfortaa"/>
                <a:cs typeface="Comfortaa"/>
                <a:sym typeface="Comfortaa"/>
              </a:rPr>
              <a:t>Monday &amp; Friday assemblies</a:t>
            </a:r>
          </a:p>
          <a:p>
            <a:pPr marL="342900" indent="-342900" defTabSz="609630">
              <a:buClr>
                <a:schemeClr val="accent4"/>
              </a:buClr>
              <a:buFont typeface="Arial" panose="020B0604020202020204" pitchFamily="34" charset="0"/>
              <a:buChar char="•"/>
            </a:pPr>
            <a:r>
              <a:rPr lang="en" sz="2800" kern="0" dirty="0">
                <a:latin typeface="Sassoon Infant Std" panose="020B0503020103030203" pitchFamily="34" charset="0"/>
                <a:ea typeface="Comfortaa"/>
                <a:cs typeface="Comfortaa"/>
                <a:sym typeface="Comfortaa"/>
              </a:rPr>
              <a:t>English</a:t>
            </a:r>
          </a:p>
          <a:p>
            <a:pPr marL="342900" indent="-342900" defTabSz="609630">
              <a:buClr>
                <a:schemeClr val="accent4"/>
              </a:buClr>
              <a:buFont typeface="Arial" panose="020B0604020202020204" pitchFamily="34" charset="0"/>
              <a:buChar char="•"/>
            </a:pPr>
            <a:r>
              <a:rPr lang="en" sz="2800" kern="0" dirty="0">
                <a:latin typeface="Sassoon Infant Std"/>
                <a:ea typeface="Comfortaa"/>
                <a:cs typeface="Comfortaa"/>
                <a:sym typeface="Comfortaa"/>
              </a:rPr>
              <a:t>Whole class reading</a:t>
            </a:r>
          </a:p>
          <a:p>
            <a:pPr marL="342900" indent="-342900" defTabSz="609630">
              <a:buClr>
                <a:schemeClr val="accent4"/>
              </a:buClr>
              <a:buFont typeface="Arial" panose="020B0604020202020204" pitchFamily="34" charset="0"/>
              <a:buChar char="•"/>
            </a:pPr>
            <a:r>
              <a:rPr lang="en" sz="2800" kern="0" dirty="0">
                <a:latin typeface="Sassoon Infant Std"/>
                <a:ea typeface="Comfortaa"/>
                <a:cs typeface="Comfortaa"/>
                <a:sym typeface="Comfortaa"/>
              </a:rPr>
              <a:t>Class novel</a:t>
            </a:r>
            <a:endParaRPr lang="en" sz="2800" kern="0" dirty="0">
              <a:latin typeface="Sassoon Infant Std"/>
              <a:ea typeface="Comfortaa"/>
              <a:cs typeface="Comfortaa"/>
            </a:endParaRPr>
          </a:p>
          <a:p>
            <a:pPr marL="342900" indent="-342900" defTabSz="609630">
              <a:buClr>
                <a:schemeClr val="accent4"/>
              </a:buClr>
              <a:buFont typeface="Arial" panose="020B0604020202020204" pitchFamily="34" charset="0"/>
              <a:buChar char="•"/>
            </a:pPr>
            <a:r>
              <a:rPr lang="en" sz="2800" kern="0" dirty="0">
                <a:latin typeface="Sassoon Infant Std" panose="020B0503020103030203" pitchFamily="34" charset="0"/>
                <a:ea typeface="Comfortaa"/>
                <a:cs typeface="Comfortaa"/>
                <a:sym typeface="Comfortaa"/>
              </a:rPr>
              <a:t>Grammar, punctuation &amp; spelling</a:t>
            </a:r>
          </a:p>
          <a:p>
            <a:pPr marL="342900" indent="-342900" defTabSz="609630">
              <a:buClr>
                <a:schemeClr val="accent4"/>
              </a:buClr>
              <a:buFont typeface="Arial" panose="020B0604020202020204" pitchFamily="34" charset="0"/>
              <a:buChar char="•"/>
            </a:pPr>
            <a:r>
              <a:rPr lang="en" sz="2800" kern="0" dirty="0" err="1">
                <a:latin typeface="Sassoon Infant Std"/>
                <a:ea typeface="Comfortaa"/>
                <a:cs typeface="Comfortaa"/>
                <a:sym typeface="Comfortaa"/>
              </a:rPr>
              <a:t>Maths</a:t>
            </a:r>
            <a:endParaRPr lang="en" sz="2800" kern="0" dirty="0" err="1">
              <a:latin typeface="Sassoon Infant Std"/>
              <a:ea typeface="Comfortaa"/>
              <a:cs typeface="Comfortaa"/>
            </a:endParaRPr>
          </a:p>
          <a:p>
            <a:pPr defTabSz="609630">
              <a:buClr>
                <a:schemeClr val="accent4"/>
              </a:buClr>
            </a:pPr>
            <a:endParaRPr lang="en" sz="2333" kern="0" dirty="0">
              <a:solidFill>
                <a:srgbClr val="0670BA"/>
              </a:solidFill>
              <a:latin typeface="Sassoon Infant Std" panose="020B0503020103030203" pitchFamily="34" charset="0"/>
              <a:ea typeface="Comfortaa"/>
              <a:cs typeface="Comfortaa"/>
            </a:endParaRPr>
          </a:p>
        </p:txBody>
      </p:sp>
      <p:sp>
        <p:nvSpPr>
          <p:cNvPr id="23" name="Google Shape;304;p24">
            <a:extLst>
              <a:ext uri="{FF2B5EF4-FFF2-40B4-BE49-F238E27FC236}">
                <a16:creationId xmlns:a16="http://schemas.microsoft.com/office/drawing/2014/main" id="{C120018F-D751-A241-96F7-4A430A88E8A3}"/>
              </a:ext>
            </a:extLst>
          </p:cNvPr>
          <p:cNvSpPr txBox="1"/>
          <p:nvPr/>
        </p:nvSpPr>
        <p:spPr>
          <a:xfrm>
            <a:off x="6456726" y="1781336"/>
            <a:ext cx="5191852" cy="3128984"/>
          </a:xfrm>
          <a:prstGeom prst="rect">
            <a:avLst/>
          </a:prstGeom>
          <a:noFill/>
          <a:ln>
            <a:noFill/>
          </a:ln>
        </p:spPr>
        <p:txBody>
          <a:bodyPr spcFirstLastPara="1" wrap="square" lIns="91433" tIns="91433" rIns="91433" bIns="91433" anchor="t" anchorCtr="0">
            <a:spAutoFit/>
          </a:bodyPr>
          <a:lstStyle/>
          <a:p>
            <a:pPr marL="342900" indent="-342900" defTabSz="609630">
              <a:buClr>
                <a:schemeClr val="accent3">
                  <a:lumMod val="50000"/>
                </a:schemeClr>
              </a:buClr>
              <a:buFont typeface="Arial" panose="020B0604020202020204" pitchFamily="34" charset="0"/>
              <a:buChar char="•"/>
            </a:pPr>
            <a:r>
              <a:rPr lang="en" sz="2800" kern="0" dirty="0">
                <a:latin typeface="Sassoon Infant Std"/>
                <a:ea typeface="Comfortaa"/>
                <a:cs typeface="Comfortaa"/>
              </a:rPr>
              <a:t>Mindfulness</a:t>
            </a:r>
            <a:endParaRPr lang="en" sz="2800" kern="0" dirty="0">
              <a:latin typeface="Sassoon Infant Std"/>
              <a:ea typeface="Comfortaa"/>
              <a:cs typeface="Comfortaa"/>
              <a:sym typeface="Comfortaa"/>
            </a:endParaRPr>
          </a:p>
          <a:p>
            <a:pPr marL="342900" indent="-342900" defTabSz="609630">
              <a:buClr>
                <a:srgbClr val="0B8CB1"/>
              </a:buClr>
              <a:buFont typeface="Arial" panose="020B0604020202020204" pitchFamily="34" charset="0"/>
              <a:buChar char="•"/>
            </a:pPr>
            <a:r>
              <a:rPr lang="en" sz="2800" kern="0" dirty="0">
                <a:latin typeface="Sassoon Infant Std"/>
                <a:ea typeface="Comfortaa"/>
                <a:cs typeface="Comfortaa"/>
                <a:sym typeface="Comfortaa"/>
              </a:rPr>
              <a:t>We Love to Read time</a:t>
            </a:r>
            <a:endParaRPr lang="en" dirty="0"/>
          </a:p>
          <a:p>
            <a:pPr marL="342900" indent="-342900" defTabSz="609630">
              <a:buClr>
                <a:srgbClr val="0B8CB1"/>
              </a:buClr>
              <a:buFont typeface="Arial" panose="020B0604020202020204" pitchFamily="34" charset="0"/>
              <a:buChar char="•"/>
            </a:pPr>
            <a:r>
              <a:rPr lang="en" sz="2800" kern="0" dirty="0">
                <a:latin typeface="Sassoon Infant Std"/>
                <a:ea typeface="Comfortaa"/>
                <a:cs typeface="Comfortaa"/>
                <a:sym typeface="Comfortaa"/>
              </a:rPr>
              <a:t>Arithmetic and fact fluency</a:t>
            </a:r>
            <a:endParaRPr lang="en" sz="2800" kern="0" dirty="0">
              <a:latin typeface="Sassoon Infant Std"/>
              <a:ea typeface="Comfortaa"/>
              <a:cs typeface="Comfortaa"/>
            </a:endParaRPr>
          </a:p>
          <a:p>
            <a:pPr marL="342900" indent="-342900" defTabSz="609630">
              <a:buClr>
                <a:srgbClr val="82DDF7">
                  <a:lumMod val="50000"/>
                </a:srgbClr>
              </a:buClr>
              <a:buFont typeface="Arial" panose="020B0604020202020204" pitchFamily="34" charset="0"/>
              <a:buChar char="•"/>
            </a:pPr>
            <a:r>
              <a:rPr lang="en" sz="2800" kern="0" dirty="0">
                <a:latin typeface="Sassoon Infant Std" panose="020B0503020103030203" pitchFamily="34" charset="0"/>
                <a:ea typeface="Comfortaa"/>
                <a:cs typeface="Comfortaa"/>
                <a:sym typeface="Comfortaa"/>
              </a:rPr>
              <a:t>Wider curriculum subjects</a:t>
            </a:r>
          </a:p>
          <a:p>
            <a:pPr marL="342900" indent="-342900" defTabSz="609630">
              <a:buClr>
                <a:schemeClr val="accent3">
                  <a:lumMod val="50000"/>
                </a:schemeClr>
              </a:buClr>
              <a:buFont typeface="Arial" panose="020B0604020202020204" pitchFamily="34" charset="0"/>
              <a:buChar char="•"/>
            </a:pPr>
            <a:r>
              <a:rPr lang="en" sz="2800" kern="0" dirty="0">
                <a:latin typeface="Sassoon Infant Std" panose="020B0503020103030203" pitchFamily="34" charset="0"/>
                <a:ea typeface="Comfortaa"/>
                <a:cs typeface="Comfortaa"/>
                <a:sym typeface="Comfortaa"/>
              </a:rPr>
              <a:t>Tuesday, Wednesday &amp; Thursday assemblies</a:t>
            </a:r>
            <a:endParaRPr lang="en" sz="2800" kern="0" dirty="0">
              <a:solidFill>
                <a:schemeClr val="accent3">
                  <a:lumMod val="50000"/>
                </a:schemeClr>
              </a:solidFill>
              <a:latin typeface="Sassoon Infant Std" panose="020B0503020103030203" pitchFamily="34" charset="0"/>
              <a:ea typeface="Comfortaa"/>
              <a:cs typeface="Comfortaa"/>
              <a:sym typeface="Comfortaa"/>
            </a:endParaRPr>
          </a:p>
          <a:p>
            <a:pPr defTabSz="609630">
              <a:buClr>
                <a:schemeClr val="accent3">
                  <a:lumMod val="50000"/>
                </a:schemeClr>
              </a:buClr>
            </a:pPr>
            <a:endParaRPr lang="en" sz="2333" kern="0" dirty="0">
              <a:solidFill>
                <a:schemeClr val="accent3">
                  <a:lumMod val="50000"/>
                </a:schemeClr>
              </a:solidFill>
              <a:latin typeface="Sassoon Infant Std" panose="020B0503020103030203" pitchFamily="34" charset="0"/>
              <a:ea typeface="Comfortaa"/>
              <a:cs typeface="Comfortaa"/>
              <a:sym typeface="Comfortaa"/>
            </a:endParaRPr>
          </a:p>
        </p:txBody>
      </p:sp>
      <p:grpSp>
        <p:nvGrpSpPr>
          <p:cNvPr id="26" name="Google Shape;363;p27">
            <a:extLst>
              <a:ext uri="{FF2B5EF4-FFF2-40B4-BE49-F238E27FC236}">
                <a16:creationId xmlns:a16="http://schemas.microsoft.com/office/drawing/2014/main" id="{2DD28568-972D-164C-8F48-0D59F7A5A05B}"/>
              </a:ext>
            </a:extLst>
          </p:cNvPr>
          <p:cNvGrpSpPr/>
          <p:nvPr/>
        </p:nvGrpSpPr>
        <p:grpSpPr>
          <a:xfrm>
            <a:off x="534008" y="550349"/>
            <a:ext cx="11123983" cy="316400"/>
            <a:chOff x="846275" y="1053225"/>
            <a:chExt cx="16685975" cy="474600"/>
          </a:xfrm>
          <a:solidFill>
            <a:schemeClr val="accent2">
              <a:lumMod val="75000"/>
            </a:schemeClr>
          </a:solidFill>
        </p:grpSpPr>
        <p:sp>
          <p:nvSpPr>
            <p:cNvPr id="27" name="Google Shape;364;p27">
              <a:extLst>
                <a:ext uri="{FF2B5EF4-FFF2-40B4-BE49-F238E27FC236}">
                  <a16:creationId xmlns:a16="http://schemas.microsoft.com/office/drawing/2014/main" id="{F31CE693-EF24-DA43-90F1-419903568FE2}"/>
                </a:ext>
              </a:extLst>
            </p:cNvPr>
            <p:cNvSpPr/>
            <p:nvPr/>
          </p:nvSpPr>
          <p:spPr>
            <a:xfrm>
              <a:off x="846275" y="1053225"/>
              <a:ext cx="3282000" cy="474600"/>
            </a:xfrm>
            <a:prstGeom prst="roundRect">
              <a:avLst>
                <a:gd name="adj" fmla="val 16667"/>
              </a:avLst>
            </a:prstGeom>
            <a:grpFill/>
            <a:ln>
              <a:noFill/>
            </a:ln>
          </p:spPr>
          <p:txBody>
            <a:bodyPr spcFirstLastPara="1" wrap="square" lIns="60950" tIns="60950" rIns="60950" bIns="60950" anchor="ctr" anchorCtr="0">
              <a:noAutofit/>
            </a:bodyPr>
            <a:lstStyle/>
            <a:p>
              <a:pPr defTabSz="609630">
                <a:buClr>
                  <a:srgbClr val="000000"/>
                </a:buClr>
              </a:pPr>
              <a:endParaRPr sz="933" kern="0" dirty="0">
                <a:solidFill>
                  <a:srgbClr val="000000"/>
                </a:solidFill>
                <a:latin typeface="Sassoon Infant Std" panose="020B0503020103030203" pitchFamily="34" charset="0"/>
                <a:cs typeface="Arial"/>
                <a:sym typeface="Arial"/>
              </a:endParaRPr>
            </a:p>
          </p:txBody>
        </p:sp>
        <p:sp>
          <p:nvSpPr>
            <p:cNvPr id="28" name="Google Shape;365;p27">
              <a:extLst>
                <a:ext uri="{FF2B5EF4-FFF2-40B4-BE49-F238E27FC236}">
                  <a16:creationId xmlns:a16="http://schemas.microsoft.com/office/drawing/2014/main" id="{58B634EA-FB49-FE4A-BA1F-1668ABB8C3F8}"/>
                </a:ext>
              </a:extLst>
            </p:cNvPr>
            <p:cNvSpPr/>
            <p:nvPr/>
          </p:nvSpPr>
          <p:spPr>
            <a:xfrm>
              <a:off x="14250250" y="1053225"/>
              <a:ext cx="3282000" cy="474600"/>
            </a:xfrm>
            <a:prstGeom prst="roundRect">
              <a:avLst>
                <a:gd name="adj" fmla="val 16667"/>
              </a:avLst>
            </a:prstGeom>
            <a:grpFill/>
            <a:ln>
              <a:noFill/>
            </a:ln>
          </p:spPr>
          <p:txBody>
            <a:bodyPr spcFirstLastPara="1" wrap="square" lIns="60950" tIns="60950" rIns="60950" bIns="60950" anchor="ctr" anchorCtr="0">
              <a:noAutofit/>
            </a:bodyPr>
            <a:lstStyle/>
            <a:p>
              <a:pPr defTabSz="609630">
                <a:buClr>
                  <a:srgbClr val="000000"/>
                </a:buClr>
              </a:pPr>
              <a:endParaRPr sz="933" kern="0" dirty="0">
                <a:solidFill>
                  <a:srgbClr val="000000"/>
                </a:solidFill>
                <a:latin typeface="Sassoon Infant Std" panose="020B0503020103030203" pitchFamily="34" charset="0"/>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20" name="Google Shape;320;p24"/>
          <p:cNvSpPr txBox="1"/>
          <p:nvPr/>
        </p:nvSpPr>
        <p:spPr>
          <a:xfrm>
            <a:off x="676950" y="333568"/>
            <a:ext cx="10816000" cy="859800"/>
          </a:xfrm>
          <a:prstGeom prst="rect">
            <a:avLst/>
          </a:prstGeom>
          <a:noFill/>
          <a:ln>
            <a:noFill/>
          </a:ln>
        </p:spPr>
        <p:txBody>
          <a:bodyPr spcFirstLastPara="1" wrap="square" lIns="91433" tIns="91433" rIns="91433" bIns="91433" anchor="ctr" anchorCtr="0">
            <a:noAutofit/>
          </a:bodyPr>
          <a:lstStyle/>
          <a:p>
            <a:pPr algn="ctr" defTabSz="609630">
              <a:buClr>
                <a:srgbClr val="000000"/>
              </a:buClr>
            </a:pPr>
            <a:r>
              <a:rPr lang="en" sz="4000" kern="0" dirty="0">
                <a:solidFill>
                  <a:srgbClr val="274060"/>
                </a:solidFill>
                <a:latin typeface="Sassoon Infant Std" panose="020B0503020103030203" pitchFamily="34" charset="0"/>
                <a:ea typeface="DM Sans"/>
                <a:cs typeface="DM Sans"/>
                <a:sym typeface="DM Sans"/>
              </a:rPr>
              <a:t>Daily Routines</a:t>
            </a:r>
            <a:endParaRPr sz="4000" kern="0" dirty="0">
              <a:solidFill>
                <a:srgbClr val="274060"/>
              </a:solidFill>
              <a:latin typeface="Sassoon Infant Std" panose="020B0503020103030203" pitchFamily="34" charset="0"/>
              <a:ea typeface="DM Sans"/>
              <a:cs typeface="DM Sans"/>
              <a:sym typeface="DM Sans"/>
            </a:endParaRPr>
          </a:p>
        </p:txBody>
      </p:sp>
      <p:sp>
        <p:nvSpPr>
          <p:cNvPr id="20" name="Google Shape;304;p24">
            <a:extLst>
              <a:ext uri="{FF2B5EF4-FFF2-40B4-BE49-F238E27FC236}">
                <a16:creationId xmlns:a16="http://schemas.microsoft.com/office/drawing/2014/main" id="{E135DD81-F574-A54B-9CC6-ED32221406E0}"/>
              </a:ext>
            </a:extLst>
          </p:cNvPr>
          <p:cNvSpPr txBox="1"/>
          <p:nvPr/>
        </p:nvSpPr>
        <p:spPr>
          <a:xfrm>
            <a:off x="1590786" y="1193368"/>
            <a:ext cx="3078296" cy="543661"/>
          </a:xfrm>
          <a:prstGeom prst="rect">
            <a:avLst/>
          </a:prstGeom>
          <a:noFill/>
          <a:ln>
            <a:noFill/>
          </a:ln>
        </p:spPr>
        <p:txBody>
          <a:bodyPr spcFirstLastPara="1" wrap="square" lIns="91433" tIns="91433" rIns="91433" bIns="91433" anchor="t" anchorCtr="0">
            <a:spAutoFit/>
          </a:bodyPr>
          <a:lstStyle/>
          <a:p>
            <a:pPr algn="ctr" defTabSz="609630">
              <a:buClr>
                <a:srgbClr val="000000"/>
              </a:buClr>
            </a:pPr>
            <a:r>
              <a:rPr lang="en" sz="2333" kern="0" dirty="0">
                <a:solidFill>
                  <a:schemeClr val="accent1"/>
                </a:solidFill>
                <a:latin typeface="Sassoon Infant Std" panose="020B0503020103030203" pitchFamily="34" charset="0"/>
                <a:ea typeface="Comfortaa"/>
                <a:cs typeface="Comfortaa"/>
                <a:sym typeface="Comfortaa"/>
              </a:rPr>
              <a:t>Playtimes</a:t>
            </a:r>
            <a:endParaRPr sz="2333" kern="0" dirty="0">
              <a:solidFill>
                <a:schemeClr val="accent1"/>
              </a:solidFill>
              <a:latin typeface="Sassoon Infant Std" panose="020B0503020103030203" pitchFamily="34" charset="0"/>
              <a:ea typeface="Comfortaa"/>
              <a:cs typeface="Comfortaa"/>
              <a:sym typeface="Comfortaa"/>
            </a:endParaRPr>
          </a:p>
        </p:txBody>
      </p:sp>
      <p:sp>
        <p:nvSpPr>
          <p:cNvPr id="21" name="Google Shape;304;p24">
            <a:extLst>
              <a:ext uri="{FF2B5EF4-FFF2-40B4-BE49-F238E27FC236}">
                <a16:creationId xmlns:a16="http://schemas.microsoft.com/office/drawing/2014/main" id="{8E8AD530-3E21-7643-89BF-33374623FBC7}"/>
              </a:ext>
            </a:extLst>
          </p:cNvPr>
          <p:cNvSpPr txBox="1"/>
          <p:nvPr/>
        </p:nvSpPr>
        <p:spPr>
          <a:xfrm>
            <a:off x="7513504" y="1138318"/>
            <a:ext cx="3078296" cy="543661"/>
          </a:xfrm>
          <a:prstGeom prst="rect">
            <a:avLst/>
          </a:prstGeom>
          <a:noFill/>
          <a:ln>
            <a:noFill/>
          </a:ln>
        </p:spPr>
        <p:txBody>
          <a:bodyPr spcFirstLastPara="1" wrap="square" lIns="91433" tIns="91433" rIns="91433" bIns="91433" anchor="t" anchorCtr="0">
            <a:spAutoFit/>
          </a:bodyPr>
          <a:lstStyle/>
          <a:p>
            <a:pPr algn="ctr" defTabSz="609630">
              <a:buClr>
                <a:schemeClr val="accent1"/>
              </a:buClr>
            </a:pPr>
            <a:r>
              <a:rPr lang="en" sz="2333" kern="0" dirty="0">
                <a:solidFill>
                  <a:schemeClr val="accent1"/>
                </a:solidFill>
                <a:latin typeface="Sassoon Infant Std" panose="020B0503020103030203" pitchFamily="34" charset="0"/>
                <a:ea typeface="Comfortaa"/>
                <a:cs typeface="Comfortaa"/>
                <a:sym typeface="Comfortaa"/>
              </a:rPr>
              <a:t>Lunchtimes</a:t>
            </a:r>
            <a:endParaRPr sz="2333" kern="0" dirty="0">
              <a:solidFill>
                <a:schemeClr val="accent1"/>
              </a:solidFill>
              <a:latin typeface="Sassoon Infant Std" panose="020B0503020103030203" pitchFamily="34" charset="0"/>
              <a:ea typeface="Comfortaa"/>
              <a:cs typeface="Comfortaa"/>
              <a:sym typeface="Comfortaa"/>
            </a:endParaRPr>
          </a:p>
        </p:txBody>
      </p:sp>
      <p:sp>
        <p:nvSpPr>
          <p:cNvPr id="24" name="Google Shape;304;p24">
            <a:extLst>
              <a:ext uri="{FF2B5EF4-FFF2-40B4-BE49-F238E27FC236}">
                <a16:creationId xmlns:a16="http://schemas.microsoft.com/office/drawing/2014/main" id="{DE86CBD4-CA7A-F444-BDAC-28C778868163}"/>
              </a:ext>
            </a:extLst>
          </p:cNvPr>
          <p:cNvSpPr txBox="1"/>
          <p:nvPr/>
        </p:nvSpPr>
        <p:spPr>
          <a:xfrm>
            <a:off x="534008" y="1849065"/>
            <a:ext cx="5191852" cy="4247302"/>
          </a:xfrm>
          <a:prstGeom prst="rect">
            <a:avLst/>
          </a:prstGeom>
          <a:noFill/>
          <a:ln>
            <a:noFill/>
          </a:ln>
        </p:spPr>
        <p:txBody>
          <a:bodyPr spcFirstLastPara="1" wrap="square" lIns="91433" tIns="91433" rIns="91433" bIns="91433" anchor="t" anchorCtr="0">
            <a:spAutoFit/>
          </a:bodyPr>
          <a:lstStyle/>
          <a:p>
            <a:pPr marL="342900" indent="-342900" defTabSz="609630">
              <a:buClr>
                <a:schemeClr val="accent5">
                  <a:lumMod val="25000"/>
                </a:schemeClr>
              </a:buClr>
              <a:buFont typeface="Arial" panose="020B0604020202020204" pitchFamily="34" charset="0"/>
              <a:buChar char="•"/>
            </a:pPr>
            <a:r>
              <a:rPr lang="en" sz="2400" kern="0" dirty="0">
                <a:latin typeface="Sassoon Infant Std" panose="020B0503020103030203" pitchFamily="34" charset="0"/>
                <a:ea typeface="Comfortaa"/>
                <a:cs typeface="Comfortaa"/>
                <a:sym typeface="Comfortaa"/>
              </a:rPr>
              <a:t>10:30-10.45 with Years 4, 5, 6</a:t>
            </a:r>
          </a:p>
          <a:p>
            <a:pPr marL="342900" indent="-342900" defTabSz="609630">
              <a:buClr>
                <a:schemeClr val="accent5">
                  <a:lumMod val="25000"/>
                </a:schemeClr>
              </a:buClr>
              <a:buFont typeface="Arial" panose="020B0604020202020204" pitchFamily="34" charset="0"/>
              <a:buChar char="•"/>
            </a:pPr>
            <a:r>
              <a:rPr lang="en" sz="2400" kern="0" dirty="0">
                <a:latin typeface="Sassoon Infant Std" panose="020B0503020103030203" pitchFamily="34" charset="0"/>
                <a:ea typeface="Comfortaa"/>
                <a:cs typeface="Comfortaa"/>
                <a:sym typeface="Comfortaa"/>
              </a:rPr>
              <a:t>Two playtimes each week will be on the MUGA</a:t>
            </a:r>
          </a:p>
          <a:p>
            <a:pPr marL="342900" indent="-342900" defTabSz="609630">
              <a:buClr>
                <a:schemeClr val="accent5">
                  <a:lumMod val="25000"/>
                </a:schemeClr>
              </a:buClr>
              <a:buFont typeface="Arial" panose="020B0604020202020204" pitchFamily="34" charset="0"/>
              <a:buChar char="•"/>
            </a:pPr>
            <a:r>
              <a:rPr lang="en" sz="2400" kern="0" dirty="0">
                <a:latin typeface="Sassoon Infant Std" panose="020B0503020103030203" pitchFamily="34" charset="0"/>
                <a:ea typeface="Comfortaa"/>
                <a:cs typeface="Comfortaa"/>
                <a:sym typeface="Comfortaa"/>
              </a:rPr>
              <a:t>Children are welcome to bring in a nut- &amp; sesame-free, healthy snack (e.g. fruit or vegetables)</a:t>
            </a:r>
          </a:p>
          <a:p>
            <a:pPr marL="342900" indent="-342900" defTabSz="609630">
              <a:buClr>
                <a:schemeClr val="accent5">
                  <a:lumMod val="25000"/>
                </a:schemeClr>
              </a:buClr>
              <a:buFont typeface="Arial" panose="020B0604020202020204" pitchFamily="34" charset="0"/>
              <a:buChar char="•"/>
            </a:pPr>
            <a:r>
              <a:rPr lang="en" sz="2400" kern="0" dirty="0">
                <a:latin typeface="Sassoon Infant Std"/>
                <a:ea typeface="Comfortaa"/>
                <a:cs typeface="Comfortaa"/>
                <a:sym typeface="Comfortaa"/>
              </a:rPr>
              <a:t>Children should bring water in each day and, as a minimum, they will be encouraged to use playtimes and lunchtimes for drinks, as well as toilet trips</a:t>
            </a:r>
            <a:endParaRPr lang="en" sz="2400" kern="0" dirty="0">
              <a:latin typeface="Sassoon Infant Std"/>
              <a:ea typeface="Comfortaa"/>
              <a:cs typeface="Comfortaa"/>
            </a:endParaRPr>
          </a:p>
        </p:txBody>
      </p:sp>
      <p:sp>
        <p:nvSpPr>
          <p:cNvPr id="25" name="Google Shape;304;p24">
            <a:extLst>
              <a:ext uri="{FF2B5EF4-FFF2-40B4-BE49-F238E27FC236}">
                <a16:creationId xmlns:a16="http://schemas.microsoft.com/office/drawing/2014/main" id="{A822E37C-9C36-F443-9163-1559AF39565A}"/>
              </a:ext>
            </a:extLst>
          </p:cNvPr>
          <p:cNvSpPr txBox="1"/>
          <p:nvPr/>
        </p:nvSpPr>
        <p:spPr>
          <a:xfrm>
            <a:off x="6456726" y="1794016"/>
            <a:ext cx="5191852" cy="2400643"/>
          </a:xfrm>
          <a:prstGeom prst="rect">
            <a:avLst/>
          </a:prstGeom>
          <a:noFill/>
          <a:ln>
            <a:noFill/>
          </a:ln>
        </p:spPr>
        <p:txBody>
          <a:bodyPr spcFirstLastPara="1" wrap="square" lIns="91433" tIns="91433" rIns="91433" bIns="91433" anchor="t" anchorCtr="0">
            <a:spAutoFit/>
          </a:bodyPr>
          <a:lstStyle/>
          <a:p>
            <a:pPr marL="342900" indent="-342900" defTabSz="609630">
              <a:buClr>
                <a:schemeClr val="accent1"/>
              </a:buClr>
              <a:buFont typeface="Arial" panose="020B0604020202020204" pitchFamily="34" charset="0"/>
              <a:buChar char="•"/>
            </a:pPr>
            <a:r>
              <a:rPr lang="en" sz="2400" kern="0" dirty="0">
                <a:latin typeface="Sassoon Infant Std" panose="020B0503020103030203" pitchFamily="34" charset="0"/>
                <a:ea typeface="Comfortaa"/>
                <a:cs typeface="Comfortaa"/>
                <a:sym typeface="Comfortaa"/>
              </a:rPr>
              <a:t>Our lunchtimes run from 12:00-1:00</a:t>
            </a:r>
          </a:p>
          <a:p>
            <a:pPr marL="342900" indent="-342900" defTabSz="609630">
              <a:buClr>
                <a:schemeClr val="accent1"/>
              </a:buClr>
              <a:buFont typeface="Arial" panose="020B0604020202020204" pitchFamily="34" charset="0"/>
              <a:buChar char="•"/>
            </a:pPr>
            <a:r>
              <a:rPr lang="en" sz="2400" kern="0" dirty="0">
                <a:latin typeface="Sassoon Infant Std" panose="020B0503020103030203" pitchFamily="34" charset="0"/>
                <a:ea typeface="Comfortaa"/>
                <a:cs typeface="Comfortaa"/>
                <a:sym typeface="Comfortaa"/>
              </a:rPr>
              <a:t>We run a family system, where each family of children from across the school eats &amp; plays together </a:t>
            </a:r>
          </a:p>
          <a:p>
            <a:pPr marL="342900" indent="-342900" defTabSz="609630">
              <a:buClr>
                <a:schemeClr val="accent1"/>
              </a:buClr>
              <a:buFont typeface="Arial" panose="020B0604020202020204" pitchFamily="34" charset="0"/>
              <a:buChar char="•"/>
            </a:pPr>
            <a:r>
              <a:rPr lang="en" sz="2400" kern="0" dirty="0">
                <a:latin typeface="Sassoon Infant Std" panose="020B0503020103030203" pitchFamily="34" charset="0"/>
                <a:ea typeface="Comfortaa"/>
                <a:cs typeface="Comfortaa"/>
                <a:sym typeface="Comfortaa"/>
              </a:rPr>
              <a:t>At lunchtimes, the children can play across all of our areas</a:t>
            </a:r>
          </a:p>
        </p:txBody>
      </p:sp>
      <p:grpSp>
        <p:nvGrpSpPr>
          <p:cNvPr id="26" name="Google Shape;363;p27">
            <a:extLst>
              <a:ext uri="{FF2B5EF4-FFF2-40B4-BE49-F238E27FC236}">
                <a16:creationId xmlns:a16="http://schemas.microsoft.com/office/drawing/2014/main" id="{2DD28568-972D-164C-8F48-0D59F7A5A05B}"/>
              </a:ext>
            </a:extLst>
          </p:cNvPr>
          <p:cNvGrpSpPr/>
          <p:nvPr/>
        </p:nvGrpSpPr>
        <p:grpSpPr>
          <a:xfrm>
            <a:off x="534008" y="550349"/>
            <a:ext cx="11123983" cy="316400"/>
            <a:chOff x="846275" y="1053225"/>
            <a:chExt cx="16685975" cy="474600"/>
          </a:xfrm>
          <a:solidFill>
            <a:schemeClr val="accent2">
              <a:lumMod val="75000"/>
            </a:schemeClr>
          </a:solidFill>
        </p:grpSpPr>
        <p:sp>
          <p:nvSpPr>
            <p:cNvPr id="27" name="Google Shape;364;p27">
              <a:extLst>
                <a:ext uri="{FF2B5EF4-FFF2-40B4-BE49-F238E27FC236}">
                  <a16:creationId xmlns:a16="http://schemas.microsoft.com/office/drawing/2014/main" id="{F31CE693-EF24-DA43-90F1-419903568FE2}"/>
                </a:ext>
              </a:extLst>
            </p:cNvPr>
            <p:cNvSpPr/>
            <p:nvPr/>
          </p:nvSpPr>
          <p:spPr>
            <a:xfrm>
              <a:off x="846275" y="1053225"/>
              <a:ext cx="3282000" cy="474600"/>
            </a:xfrm>
            <a:prstGeom prst="roundRect">
              <a:avLst>
                <a:gd name="adj" fmla="val 16667"/>
              </a:avLst>
            </a:prstGeom>
            <a:grpFill/>
            <a:ln>
              <a:noFill/>
            </a:ln>
          </p:spPr>
          <p:txBody>
            <a:bodyPr spcFirstLastPara="1" wrap="square" lIns="60950" tIns="60950" rIns="60950" bIns="60950" anchor="ctr" anchorCtr="0">
              <a:noAutofit/>
            </a:bodyPr>
            <a:lstStyle/>
            <a:p>
              <a:pPr defTabSz="609630">
                <a:buClr>
                  <a:srgbClr val="000000"/>
                </a:buClr>
              </a:pPr>
              <a:endParaRPr sz="933" kern="0" dirty="0">
                <a:solidFill>
                  <a:srgbClr val="000000"/>
                </a:solidFill>
                <a:latin typeface="Sassoon Infant Std" panose="020B0503020103030203" pitchFamily="34" charset="0"/>
                <a:cs typeface="Arial"/>
                <a:sym typeface="Arial"/>
              </a:endParaRPr>
            </a:p>
          </p:txBody>
        </p:sp>
        <p:sp>
          <p:nvSpPr>
            <p:cNvPr id="28" name="Google Shape;365;p27">
              <a:extLst>
                <a:ext uri="{FF2B5EF4-FFF2-40B4-BE49-F238E27FC236}">
                  <a16:creationId xmlns:a16="http://schemas.microsoft.com/office/drawing/2014/main" id="{58B634EA-FB49-FE4A-BA1F-1668ABB8C3F8}"/>
                </a:ext>
              </a:extLst>
            </p:cNvPr>
            <p:cNvSpPr/>
            <p:nvPr/>
          </p:nvSpPr>
          <p:spPr>
            <a:xfrm>
              <a:off x="14250250" y="1053225"/>
              <a:ext cx="3282000" cy="474600"/>
            </a:xfrm>
            <a:prstGeom prst="roundRect">
              <a:avLst>
                <a:gd name="adj" fmla="val 16667"/>
              </a:avLst>
            </a:prstGeom>
            <a:grpFill/>
            <a:ln>
              <a:noFill/>
            </a:ln>
          </p:spPr>
          <p:txBody>
            <a:bodyPr spcFirstLastPara="1" wrap="square" lIns="60950" tIns="60950" rIns="60950" bIns="60950" anchor="ctr" anchorCtr="0">
              <a:noAutofit/>
            </a:bodyPr>
            <a:lstStyle/>
            <a:p>
              <a:pPr defTabSz="609630">
                <a:buClr>
                  <a:srgbClr val="000000"/>
                </a:buClr>
              </a:pPr>
              <a:endParaRPr sz="933" kern="0" dirty="0">
                <a:solidFill>
                  <a:srgbClr val="000000"/>
                </a:solidFill>
                <a:latin typeface="Sassoon Infant Std" panose="020B0503020103030203" pitchFamily="34" charset="0"/>
                <a:cs typeface="Arial"/>
                <a:sym typeface="Arial"/>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0241" y="4390117"/>
            <a:ext cx="2413750" cy="1802863"/>
          </a:xfrm>
          <a:prstGeom prst="rect">
            <a:avLst/>
          </a:prstGeom>
        </p:spPr>
      </p:pic>
    </p:spTree>
    <p:extLst>
      <p:ext uri="{BB962C8B-B14F-4D97-AF65-F5344CB8AC3E}">
        <p14:creationId xmlns:p14="http://schemas.microsoft.com/office/powerpoint/2010/main" val="3468240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3" name="Google Shape;493;p33"/>
          <p:cNvSpPr txBox="1"/>
          <p:nvPr/>
        </p:nvSpPr>
        <p:spPr>
          <a:xfrm>
            <a:off x="674283" y="452850"/>
            <a:ext cx="10816000" cy="859800"/>
          </a:xfrm>
          <a:prstGeom prst="rect">
            <a:avLst/>
          </a:prstGeom>
          <a:noFill/>
          <a:ln>
            <a:noFill/>
          </a:ln>
        </p:spPr>
        <p:txBody>
          <a:bodyPr spcFirstLastPara="1" wrap="square" lIns="91433" tIns="91433" rIns="91433" bIns="91433" anchor="ctr" anchorCtr="0">
            <a:noAutofit/>
          </a:bodyPr>
          <a:lstStyle/>
          <a:p>
            <a:pPr algn="ctr" defTabSz="609630">
              <a:buClr>
                <a:srgbClr val="000000"/>
              </a:buClr>
            </a:pPr>
            <a:r>
              <a:rPr lang="en" sz="4000" kern="0" dirty="0">
                <a:solidFill>
                  <a:srgbClr val="274060"/>
                </a:solidFill>
                <a:latin typeface="Sassoon Infant Std" panose="020B0503020103030203" pitchFamily="34" charset="0"/>
                <a:ea typeface="DM Sans"/>
                <a:cs typeface="DM Sans"/>
                <a:sym typeface="DM Sans"/>
              </a:rPr>
              <a:t>Uniform</a:t>
            </a:r>
            <a:endParaRPr sz="4000" kern="0" dirty="0">
              <a:solidFill>
                <a:srgbClr val="274060"/>
              </a:solidFill>
              <a:latin typeface="Sassoon Infant Std" panose="020B0503020103030203" pitchFamily="34" charset="0"/>
              <a:ea typeface="DM Sans"/>
              <a:cs typeface="DM Sans"/>
              <a:sym typeface="DM Sans"/>
            </a:endParaRPr>
          </a:p>
        </p:txBody>
      </p:sp>
      <p:grpSp>
        <p:nvGrpSpPr>
          <p:cNvPr id="495" name="Google Shape;495;p33"/>
          <p:cNvGrpSpPr/>
          <p:nvPr/>
        </p:nvGrpSpPr>
        <p:grpSpPr>
          <a:xfrm>
            <a:off x="534009" y="702150"/>
            <a:ext cx="11123983" cy="316400"/>
            <a:chOff x="846275" y="1053225"/>
            <a:chExt cx="16685975" cy="474600"/>
          </a:xfrm>
          <a:solidFill>
            <a:schemeClr val="accent2"/>
          </a:solidFill>
        </p:grpSpPr>
        <p:sp>
          <p:nvSpPr>
            <p:cNvPr id="496" name="Google Shape;496;p33"/>
            <p:cNvSpPr/>
            <p:nvPr/>
          </p:nvSpPr>
          <p:spPr>
            <a:xfrm>
              <a:off x="846275" y="1053225"/>
              <a:ext cx="3282000" cy="474600"/>
            </a:xfrm>
            <a:prstGeom prst="roundRect">
              <a:avLst>
                <a:gd name="adj" fmla="val 16667"/>
              </a:avLst>
            </a:prstGeom>
            <a:grpFill/>
            <a:ln>
              <a:noFill/>
            </a:ln>
          </p:spPr>
          <p:txBody>
            <a:bodyPr spcFirstLastPara="1" wrap="square" lIns="60950" tIns="60950" rIns="60950" bIns="60950" anchor="ctr" anchorCtr="0">
              <a:noAutofit/>
            </a:bodyPr>
            <a:lstStyle/>
            <a:p>
              <a:pPr defTabSz="609630">
                <a:buClr>
                  <a:srgbClr val="000000"/>
                </a:buClr>
              </a:pPr>
              <a:endParaRPr sz="933" kern="0" dirty="0">
                <a:solidFill>
                  <a:srgbClr val="000000"/>
                </a:solidFill>
                <a:latin typeface="Sassoon Infant Std" panose="020B0503020103030203" pitchFamily="34" charset="0"/>
                <a:cs typeface="Arial"/>
                <a:sym typeface="Arial"/>
              </a:endParaRPr>
            </a:p>
          </p:txBody>
        </p:sp>
        <p:sp>
          <p:nvSpPr>
            <p:cNvPr id="497" name="Google Shape;497;p33"/>
            <p:cNvSpPr/>
            <p:nvPr/>
          </p:nvSpPr>
          <p:spPr>
            <a:xfrm>
              <a:off x="14250250" y="1053225"/>
              <a:ext cx="3282000" cy="474600"/>
            </a:xfrm>
            <a:prstGeom prst="roundRect">
              <a:avLst>
                <a:gd name="adj" fmla="val 16667"/>
              </a:avLst>
            </a:prstGeom>
            <a:grpFill/>
            <a:ln>
              <a:noFill/>
            </a:ln>
          </p:spPr>
          <p:txBody>
            <a:bodyPr spcFirstLastPara="1" wrap="square" lIns="60950" tIns="60950" rIns="60950" bIns="60950" anchor="ctr" anchorCtr="0">
              <a:noAutofit/>
            </a:bodyPr>
            <a:lstStyle/>
            <a:p>
              <a:pPr defTabSz="609630">
                <a:buClr>
                  <a:srgbClr val="000000"/>
                </a:buClr>
              </a:pPr>
              <a:endParaRPr sz="933" kern="0" dirty="0">
                <a:solidFill>
                  <a:srgbClr val="000000"/>
                </a:solidFill>
                <a:latin typeface="Sassoon Infant Std" panose="020B0503020103030203" pitchFamily="34" charset="0"/>
                <a:cs typeface="Arial"/>
                <a:sym typeface="Arial"/>
              </a:endParaRPr>
            </a:p>
          </p:txBody>
        </p:sp>
      </p:grpSp>
      <p:sp>
        <p:nvSpPr>
          <p:cNvPr id="8" name="Google Shape;357;p27">
            <a:extLst>
              <a:ext uri="{FF2B5EF4-FFF2-40B4-BE49-F238E27FC236}">
                <a16:creationId xmlns:a16="http://schemas.microsoft.com/office/drawing/2014/main" id="{BF5F846B-0F3A-7341-9C46-3C0C007AA8A0}"/>
              </a:ext>
            </a:extLst>
          </p:cNvPr>
          <p:cNvSpPr txBox="1"/>
          <p:nvPr/>
        </p:nvSpPr>
        <p:spPr>
          <a:xfrm flipH="1">
            <a:off x="534007" y="1728205"/>
            <a:ext cx="11123984" cy="4415389"/>
          </a:xfrm>
          <a:prstGeom prst="rect">
            <a:avLst/>
          </a:prstGeom>
          <a:noFill/>
          <a:ln>
            <a:noFill/>
          </a:ln>
        </p:spPr>
        <p:txBody>
          <a:bodyPr spcFirstLastPara="1" wrap="square" lIns="91433" tIns="91433" rIns="91433" bIns="91433" anchor="ctr" anchorCtr="0">
            <a:noAutofit/>
          </a:bodyPr>
          <a:lstStyle/>
          <a:p>
            <a:pPr marL="457200" indent="-457200" defTabSz="609630">
              <a:buClr>
                <a:srgbClr val="000000"/>
              </a:buClr>
              <a:buFont typeface="Arial" panose="020B0604020202020204" pitchFamily="34" charset="0"/>
              <a:buChar char="•"/>
            </a:pPr>
            <a:r>
              <a:rPr lang="en-GB" sz="2800" kern="0" dirty="0">
                <a:solidFill>
                  <a:srgbClr val="000000"/>
                </a:solidFill>
                <a:latin typeface="Sassoon Infant Std" panose="020B0503020103030203" pitchFamily="34" charset="0"/>
                <a:ea typeface="Questrial"/>
                <a:cs typeface="Questrial"/>
                <a:sym typeface="Questrial"/>
              </a:rPr>
              <a:t>Our school colours are royal blue, white &amp; grey</a:t>
            </a:r>
          </a:p>
          <a:p>
            <a:pPr marL="457200" indent="-457200" defTabSz="609630">
              <a:buClr>
                <a:srgbClr val="000000"/>
              </a:buClr>
              <a:buFont typeface="Arial" panose="020B0604020202020204" pitchFamily="34" charset="0"/>
              <a:buChar char="•"/>
            </a:pPr>
            <a:r>
              <a:rPr lang="en-GB" sz="2800" kern="0" dirty="0">
                <a:solidFill>
                  <a:srgbClr val="000000"/>
                </a:solidFill>
                <a:latin typeface="Sassoon Infant Std" panose="020B0503020103030203" pitchFamily="34" charset="0"/>
                <a:ea typeface="Questrial"/>
                <a:cs typeface="Questrial"/>
                <a:sym typeface="Questrial"/>
              </a:rPr>
              <a:t>Branded items can be purchased from Brigade. Branded items are </a:t>
            </a:r>
            <a:r>
              <a:rPr lang="en-GB" sz="2800" b="1" kern="0" dirty="0">
                <a:solidFill>
                  <a:srgbClr val="000000"/>
                </a:solidFill>
                <a:latin typeface="Sassoon Infant Std" panose="020B0503020103030203" pitchFamily="34" charset="0"/>
                <a:ea typeface="Questrial"/>
                <a:cs typeface="Questrial"/>
                <a:sym typeface="Questrial"/>
              </a:rPr>
              <a:t>not </a:t>
            </a:r>
            <a:r>
              <a:rPr lang="en-GB" sz="2800" kern="0" dirty="0">
                <a:solidFill>
                  <a:srgbClr val="000000"/>
                </a:solidFill>
                <a:latin typeface="Sassoon Infant Std" panose="020B0503020103030203" pitchFamily="34" charset="0"/>
                <a:ea typeface="Questrial"/>
                <a:cs typeface="Questrial"/>
                <a:sym typeface="Questrial"/>
              </a:rPr>
              <a:t>compulsory</a:t>
            </a:r>
          </a:p>
          <a:p>
            <a:pPr marL="457200" indent="-457200" defTabSz="609630">
              <a:buClr>
                <a:srgbClr val="000000"/>
              </a:buClr>
              <a:buFont typeface="Arial" panose="020B0604020202020204" pitchFamily="34" charset="0"/>
              <a:buChar char="•"/>
            </a:pPr>
            <a:r>
              <a:rPr lang="en-GB" sz="2800" kern="0" dirty="0">
                <a:solidFill>
                  <a:srgbClr val="000000"/>
                </a:solidFill>
                <a:latin typeface="Sassoon Infant Std" panose="020B0503020103030203" pitchFamily="34" charset="0"/>
                <a:ea typeface="Questrial"/>
                <a:cs typeface="Questrial"/>
                <a:sym typeface="Questrial"/>
              </a:rPr>
              <a:t>Uniform expectations:</a:t>
            </a:r>
          </a:p>
          <a:p>
            <a:pPr marL="914400" lvl="1" indent="-457200" defTabSz="609630">
              <a:buClr>
                <a:srgbClr val="000000"/>
              </a:buClr>
              <a:buFont typeface="Arial" panose="020B0604020202020204" pitchFamily="34" charset="0"/>
              <a:buChar char="•"/>
            </a:pPr>
            <a:r>
              <a:rPr lang="en-GB" sz="2800" kern="0" dirty="0">
                <a:solidFill>
                  <a:srgbClr val="000000"/>
                </a:solidFill>
                <a:latin typeface="Sassoon Infant Std" panose="020B0503020103030203" pitchFamily="34" charset="0"/>
                <a:ea typeface="Questrial"/>
                <a:cs typeface="Questrial"/>
                <a:sym typeface="Questrial"/>
              </a:rPr>
              <a:t>Royal blue sweatshirt or cardigan</a:t>
            </a:r>
          </a:p>
          <a:p>
            <a:pPr marL="914400" lvl="1" indent="-457200" defTabSz="609630">
              <a:buClr>
                <a:srgbClr val="000000"/>
              </a:buClr>
              <a:buFont typeface="Arial" panose="020B0604020202020204" pitchFamily="34" charset="0"/>
              <a:buChar char="•"/>
            </a:pPr>
            <a:r>
              <a:rPr lang="en-GB" sz="2800" kern="0" dirty="0">
                <a:solidFill>
                  <a:srgbClr val="000000"/>
                </a:solidFill>
                <a:latin typeface="Sassoon Infant Std" panose="020B0503020103030203" pitchFamily="34" charset="0"/>
                <a:ea typeface="Questrial"/>
                <a:cs typeface="Questrial"/>
                <a:sym typeface="Questrial"/>
              </a:rPr>
              <a:t>Grey skirt, pinafore, trousers or shorts</a:t>
            </a:r>
          </a:p>
          <a:p>
            <a:pPr marL="914400" lvl="1" indent="-457200" defTabSz="609630">
              <a:buClr>
                <a:srgbClr val="000000"/>
              </a:buClr>
              <a:buFont typeface="Arial" panose="020B0604020202020204" pitchFamily="34" charset="0"/>
              <a:buChar char="•"/>
            </a:pPr>
            <a:r>
              <a:rPr lang="en-GB" sz="2800" kern="0" dirty="0">
                <a:solidFill>
                  <a:srgbClr val="000000"/>
                </a:solidFill>
                <a:latin typeface="Sassoon Infant Std" panose="020B0503020103030203" pitchFamily="34" charset="0"/>
                <a:ea typeface="Questrial"/>
                <a:cs typeface="Questrial"/>
                <a:sym typeface="Questrial"/>
              </a:rPr>
              <a:t>White polo shirt</a:t>
            </a:r>
          </a:p>
          <a:p>
            <a:pPr marL="914400" lvl="1" indent="-457200" defTabSz="609630">
              <a:buClr>
                <a:srgbClr val="000000"/>
              </a:buClr>
              <a:buFont typeface="Arial" panose="020B0604020202020204" pitchFamily="34" charset="0"/>
              <a:buChar char="•"/>
            </a:pPr>
            <a:r>
              <a:rPr lang="en-GB" sz="2800" kern="0" dirty="0">
                <a:solidFill>
                  <a:srgbClr val="000000"/>
                </a:solidFill>
                <a:latin typeface="Sassoon Infant Std" panose="020B0503020103030203" pitchFamily="34" charset="0"/>
                <a:ea typeface="Questrial"/>
                <a:cs typeface="Questrial"/>
                <a:sym typeface="Questrial"/>
              </a:rPr>
              <a:t>White or grey socks/black or grey tights (with skirts or pinafores)</a:t>
            </a:r>
          </a:p>
          <a:p>
            <a:pPr marL="914400" lvl="1" indent="-457200" defTabSz="609630">
              <a:buClr>
                <a:srgbClr val="000000"/>
              </a:buClr>
              <a:buFont typeface="Arial" panose="020B0604020202020204" pitchFamily="34" charset="0"/>
              <a:buChar char="•"/>
            </a:pPr>
            <a:r>
              <a:rPr lang="en-GB" sz="2800" kern="0" dirty="0">
                <a:solidFill>
                  <a:srgbClr val="000000"/>
                </a:solidFill>
                <a:latin typeface="Sassoon Infant Std" panose="020B0503020103030203" pitchFamily="34" charset="0"/>
                <a:ea typeface="Questrial"/>
                <a:cs typeface="Questrial"/>
                <a:sym typeface="Questrial"/>
              </a:rPr>
              <a:t>Sensible black shoes (no high heels or trainers)</a:t>
            </a:r>
          </a:p>
          <a:p>
            <a:pPr marL="914400" lvl="1" indent="-457200" defTabSz="609630">
              <a:buClr>
                <a:srgbClr val="000000"/>
              </a:buClr>
              <a:buFont typeface="Arial" panose="020B0604020202020204" pitchFamily="34" charset="0"/>
              <a:buChar char="•"/>
            </a:pPr>
            <a:r>
              <a:rPr lang="en-GB" sz="2800" kern="0" dirty="0">
                <a:solidFill>
                  <a:srgbClr val="000000"/>
                </a:solidFill>
                <a:latin typeface="Sassoon Infant Std"/>
                <a:ea typeface="Questrial"/>
                <a:cs typeface="Questrial"/>
                <a:sym typeface="Questrial"/>
              </a:rPr>
              <a:t>Blue &amp; white gingham dress </a:t>
            </a:r>
            <a:endParaRPr lang="en-GB" sz="2800" kern="0" dirty="0">
              <a:solidFill>
                <a:srgbClr val="000000"/>
              </a:solidFill>
              <a:latin typeface="Sassoon Infant Std"/>
              <a:ea typeface="Questrial"/>
              <a:cs typeface="Questrial"/>
            </a:endParaRPr>
          </a:p>
          <a:p>
            <a:pPr marL="457200" indent="-457200" defTabSz="609630">
              <a:buClr>
                <a:srgbClr val="000000"/>
              </a:buClr>
              <a:buFont typeface="Arial" panose="020B0604020202020204" pitchFamily="34" charset="0"/>
              <a:buChar char="•"/>
            </a:pPr>
            <a:r>
              <a:rPr lang="en-GB" sz="2800" kern="0" dirty="0">
                <a:solidFill>
                  <a:schemeClr val="bg2"/>
                </a:solidFill>
                <a:latin typeface="Sassoon Infant Std" panose="020B0503020103030203" pitchFamily="34" charset="0"/>
                <a:ea typeface="Questrial"/>
                <a:cs typeface="Questrial"/>
                <a:sym typeface="Questrial"/>
              </a:rPr>
              <a:t>Please make sure that all jumpers, cardigans, coats, hats &amp; gloves are named</a:t>
            </a:r>
            <a:endParaRPr sz="2800" kern="0" dirty="0">
              <a:solidFill>
                <a:schemeClr val="bg2"/>
              </a:solidFill>
              <a:latin typeface="Sassoon Infant Std" panose="020B0503020103030203" pitchFamily="34" charset="0"/>
              <a:ea typeface="Questrial"/>
              <a:cs typeface="Questrial"/>
              <a:sym typeface="Questrial"/>
            </a:endParaRPr>
          </a:p>
        </p:txBody>
      </p:sp>
    </p:spTree>
    <p:extLst>
      <p:ext uri="{BB962C8B-B14F-4D97-AF65-F5344CB8AC3E}">
        <p14:creationId xmlns:p14="http://schemas.microsoft.com/office/powerpoint/2010/main" val="2321507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3" name="Google Shape;493;p33"/>
          <p:cNvSpPr txBox="1"/>
          <p:nvPr/>
        </p:nvSpPr>
        <p:spPr>
          <a:xfrm>
            <a:off x="674283" y="452850"/>
            <a:ext cx="10816000" cy="859800"/>
          </a:xfrm>
          <a:prstGeom prst="rect">
            <a:avLst/>
          </a:prstGeom>
          <a:noFill/>
          <a:ln>
            <a:noFill/>
          </a:ln>
        </p:spPr>
        <p:txBody>
          <a:bodyPr spcFirstLastPara="1" wrap="square" lIns="91433" tIns="91433" rIns="91433" bIns="91433" anchor="ctr" anchorCtr="0">
            <a:noAutofit/>
          </a:bodyPr>
          <a:lstStyle/>
          <a:p>
            <a:pPr algn="ctr" defTabSz="609630">
              <a:buClr>
                <a:srgbClr val="000000"/>
              </a:buClr>
            </a:pPr>
            <a:r>
              <a:rPr lang="en" sz="4000" kern="0" dirty="0">
                <a:solidFill>
                  <a:srgbClr val="274060"/>
                </a:solidFill>
                <a:latin typeface="Sassoon Infant Std" panose="020B0503020103030203" pitchFamily="34" charset="0"/>
                <a:ea typeface="DM Sans"/>
                <a:cs typeface="DM Sans"/>
                <a:sym typeface="DM Sans"/>
              </a:rPr>
              <a:t>Uniform</a:t>
            </a:r>
            <a:endParaRPr sz="4000" kern="0" dirty="0">
              <a:solidFill>
                <a:srgbClr val="274060"/>
              </a:solidFill>
              <a:latin typeface="Sassoon Infant Std" panose="020B0503020103030203" pitchFamily="34" charset="0"/>
              <a:ea typeface="DM Sans"/>
              <a:cs typeface="DM Sans"/>
              <a:sym typeface="DM Sans"/>
            </a:endParaRPr>
          </a:p>
        </p:txBody>
      </p:sp>
      <p:grpSp>
        <p:nvGrpSpPr>
          <p:cNvPr id="495" name="Google Shape;495;p33"/>
          <p:cNvGrpSpPr/>
          <p:nvPr/>
        </p:nvGrpSpPr>
        <p:grpSpPr>
          <a:xfrm>
            <a:off x="534009" y="702150"/>
            <a:ext cx="11123983" cy="316400"/>
            <a:chOff x="846275" y="1053225"/>
            <a:chExt cx="16685975" cy="474600"/>
          </a:xfrm>
          <a:solidFill>
            <a:schemeClr val="accent2"/>
          </a:solidFill>
        </p:grpSpPr>
        <p:sp>
          <p:nvSpPr>
            <p:cNvPr id="496" name="Google Shape;496;p33"/>
            <p:cNvSpPr/>
            <p:nvPr/>
          </p:nvSpPr>
          <p:spPr>
            <a:xfrm>
              <a:off x="846275" y="1053225"/>
              <a:ext cx="3282000" cy="474600"/>
            </a:xfrm>
            <a:prstGeom prst="roundRect">
              <a:avLst>
                <a:gd name="adj" fmla="val 16667"/>
              </a:avLst>
            </a:prstGeom>
            <a:grpFill/>
            <a:ln>
              <a:noFill/>
            </a:ln>
          </p:spPr>
          <p:txBody>
            <a:bodyPr spcFirstLastPara="1" wrap="square" lIns="60950" tIns="60950" rIns="60950" bIns="60950" anchor="ctr" anchorCtr="0">
              <a:noAutofit/>
            </a:bodyPr>
            <a:lstStyle/>
            <a:p>
              <a:pPr defTabSz="609630">
                <a:buClr>
                  <a:srgbClr val="000000"/>
                </a:buClr>
              </a:pPr>
              <a:endParaRPr sz="933" kern="0" dirty="0">
                <a:solidFill>
                  <a:srgbClr val="000000"/>
                </a:solidFill>
                <a:latin typeface="Sassoon Infant Std" panose="020B0503020103030203" pitchFamily="34" charset="0"/>
                <a:cs typeface="Arial"/>
                <a:sym typeface="Arial"/>
              </a:endParaRPr>
            </a:p>
          </p:txBody>
        </p:sp>
        <p:sp>
          <p:nvSpPr>
            <p:cNvPr id="497" name="Google Shape;497;p33"/>
            <p:cNvSpPr/>
            <p:nvPr/>
          </p:nvSpPr>
          <p:spPr>
            <a:xfrm>
              <a:off x="14250250" y="1053225"/>
              <a:ext cx="3282000" cy="474600"/>
            </a:xfrm>
            <a:prstGeom prst="roundRect">
              <a:avLst>
                <a:gd name="adj" fmla="val 16667"/>
              </a:avLst>
            </a:prstGeom>
            <a:grpFill/>
            <a:ln>
              <a:noFill/>
            </a:ln>
          </p:spPr>
          <p:txBody>
            <a:bodyPr spcFirstLastPara="1" wrap="square" lIns="60950" tIns="60950" rIns="60950" bIns="60950" anchor="ctr" anchorCtr="0">
              <a:noAutofit/>
            </a:bodyPr>
            <a:lstStyle/>
            <a:p>
              <a:pPr defTabSz="609630">
                <a:buClr>
                  <a:srgbClr val="000000"/>
                </a:buClr>
              </a:pPr>
              <a:endParaRPr sz="933" kern="0" dirty="0">
                <a:solidFill>
                  <a:srgbClr val="000000"/>
                </a:solidFill>
                <a:latin typeface="Sassoon Infant Std" panose="020B0503020103030203" pitchFamily="34" charset="0"/>
                <a:cs typeface="Arial"/>
                <a:sym typeface="Arial"/>
              </a:endParaRPr>
            </a:p>
          </p:txBody>
        </p:sp>
      </p:grpSp>
      <p:sp>
        <p:nvSpPr>
          <p:cNvPr id="8" name="Google Shape;357;p27">
            <a:extLst>
              <a:ext uri="{FF2B5EF4-FFF2-40B4-BE49-F238E27FC236}">
                <a16:creationId xmlns:a16="http://schemas.microsoft.com/office/drawing/2014/main" id="{BF5F846B-0F3A-7341-9C46-3C0C007AA8A0}"/>
              </a:ext>
            </a:extLst>
          </p:cNvPr>
          <p:cNvSpPr txBox="1"/>
          <p:nvPr/>
        </p:nvSpPr>
        <p:spPr>
          <a:xfrm flipH="1">
            <a:off x="534009" y="1688697"/>
            <a:ext cx="11123984" cy="4415389"/>
          </a:xfrm>
          <a:prstGeom prst="rect">
            <a:avLst/>
          </a:prstGeom>
          <a:noFill/>
          <a:ln>
            <a:noFill/>
          </a:ln>
        </p:spPr>
        <p:txBody>
          <a:bodyPr spcFirstLastPara="1" wrap="square" lIns="91433" tIns="91433" rIns="91433" bIns="91433" anchor="ctr" anchorCtr="0">
            <a:noAutofit/>
          </a:bodyPr>
          <a:lstStyle/>
          <a:p>
            <a:pPr marL="457200" indent="-457200" defTabSz="609630">
              <a:buClr>
                <a:srgbClr val="000000"/>
              </a:buClr>
              <a:buFont typeface="Arial" panose="020B0604020202020204" pitchFamily="34" charset="0"/>
              <a:buChar char="•"/>
            </a:pPr>
            <a:r>
              <a:rPr lang="en-GB" sz="2800" b="1" dirty="0">
                <a:latin typeface="Sassoon Infant Std" panose="020B0503020103030203" pitchFamily="34" charset="0"/>
              </a:rPr>
              <a:t>Jewellery: </a:t>
            </a:r>
            <a:r>
              <a:rPr lang="en-GB" sz="2800" dirty="0">
                <a:latin typeface="Sassoon Infant Std" panose="020B0503020103030203" pitchFamily="34" charset="0"/>
              </a:rPr>
              <a:t>For reasons of health &amp; safety, jewellery is not to be worn at school. In those cases where children have pierced ears &amp; need to wear earrings to school then these should be one set of single studs only. Smart watches should not be worn in school. Simple analogue or digital watches are permitted, but should not be used as a distraction</a:t>
            </a:r>
          </a:p>
          <a:p>
            <a:pPr marL="457200" indent="-457200" defTabSz="609630">
              <a:buClr>
                <a:srgbClr val="000000"/>
              </a:buClr>
              <a:buFont typeface="Arial" panose="020B0604020202020204" pitchFamily="34" charset="0"/>
              <a:buChar char="•"/>
            </a:pPr>
            <a:r>
              <a:rPr lang="en-GB" sz="2800" b="1" dirty="0">
                <a:latin typeface="Sassoon Infant Std" panose="020B0503020103030203" pitchFamily="34" charset="0"/>
              </a:rPr>
              <a:t>Hair: </a:t>
            </a:r>
            <a:r>
              <a:rPr lang="en-GB" sz="2800" dirty="0">
                <a:latin typeface="Sassoon Infant Std" panose="020B0503020103030203" pitchFamily="34" charset="0"/>
              </a:rPr>
              <a:t>Children should have smart hair cuts. Radical designs &amp; hair dye are strongly discouraged</a:t>
            </a:r>
          </a:p>
          <a:p>
            <a:pPr marL="457200" indent="-457200" defTabSz="609630">
              <a:buClr>
                <a:srgbClr val="000000"/>
              </a:buClr>
              <a:buFont typeface="Arial" panose="020B0604020202020204" pitchFamily="34" charset="0"/>
              <a:buChar char="•"/>
            </a:pPr>
            <a:r>
              <a:rPr lang="en-GB" sz="2800" b="1" dirty="0">
                <a:latin typeface="Sassoon Infant Std" panose="020B0503020103030203" pitchFamily="34" charset="0"/>
              </a:rPr>
              <a:t>Make Up: </a:t>
            </a:r>
            <a:r>
              <a:rPr lang="en-GB" sz="2800" dirty="0">
                <a:latin typeface="Sassoon Infant Std" panose="020B0503020103030203" pitchFamily="34" charset="0"/>
              </a:rPr>
              <a:t>It is not appropriate for children to wear make-up or </a:t>
            </a:r>
            <a:r>
              <a:rPr lang="en-GB" sz="2800">
                <a:latin typeface="Sassoon Infant Std" panose="020B0503020103030203" pitchFamily="34" charset="0"/>
              </a:rPr>
              <a:t>nail varnish</a:t>
            </a:r>
            <a:endParaRPr lang="en-GB" sz="2800" dirty="0">
              <a:latin typeface="Sassoon Infant Std" panose="020B0503020103030203" pitchFamily="34" charset="0"/>
            </a:endParaRPr>
          </a:p>
          <a:p>
            <a:pPr marL="457200" indent="-457200" defTabSz="609630">
              <a:buClr>
                <a:srgbClr val="000000"/>
              </a:buClr>
              <a:buFont typeface="Arial" panose="020B0604020202020204" pitchFamily="34" charset="0"/>
              <a:buChar char="•"/>
            </a:pPr>
            <a:r>
              <a:rPr lang="en-GB" sz="2800" dirty="0">
                <a:latin typeface="Sassoon Infant Std" panose="020B0503020103030203" pitchFamily="34" charset="0"/>
              </a:rPr>
              <a:t>We aim to avoid designer products (bags, coats, water bottles)</a:t>
            </a:r>
            <a:endParaRPr lang="en-GB" sz="2800" kern="0" dirty="0">
              <a:solidFill>
                <a:srgbClr val="000000"/>
              </a:solidFill>
              <a:latin typeface="Sassoon Infant Std" panose="020B0503020103030203" pitchFamily="34" charset="0"/>
              <a:ea typeface="Questrial"/>
              <a:cs typeface="Questrial"/>
              <a:sym typeface="Questrial"/>
            </a:endParaRPr>
          </a:p>
        </p:txBody>
      </p:sp>
    </p:spTree>
    <p:extLst>
      <p:ext uri="{BB962C8B-B14F-4D97-AF65-F5344CB8AC3E}">
        <p14:creationId xmlns:p14="http://schemas.microsoft.com/office/powerpoint/2010/main" val="261156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3" name="Google Shape;493;p33"/>
          <p:cNvSpPr txBox="1"/>
          <p:nvPr/>
        </p:nvSpPr>
        <p:spPr>
          <a:xfrm>
            <a:off x="674283" y="452850"/>
            <a:ext cx="10816000" cy="859800"/>
          </a:xfrm>
          <a:prstGeom prst="rect">
            <a:avLst/>
          </a:prstGeom>
          <a:noFill/>
          <a:ln>
            <a:noFill/>
          </a:ln>
        </p:spPr>
        <p:txBody>
          <a:bodyPr spcFirstLastPara="1" wrap="square" lIns="91433" tIns="91433" rIns="91433" bIns="91433" anchor="ctr" anchorCtr="0">
            <a:noAutofit/>
          </a:bodyPr>
          <a:lstStyle/>
          <a:p>
            <a:pPr algn="ctr" defTabSz="609630">
              <a:buClr>
                <a:srgbClr val="000000"/>
              </a:buClr>
            </a:pPr>
            <a:r>
              <a:rPr lang="en" sz="4000" kern="0" dirty="0">
                <a:solidFill>
                  <a:srgbClr val="274060"/>
                </a:solidFill>
                <a:latin typeface="Sassoon Infant Std" panose="020B0503020103030203" pitchFamily="34" charset="0"/>
                <a:ea typeface="DM Sans"/>
                <a:cs typeface="DM Sans"/>
                <a:sym typeface="DM Sans"/>
              </a:rPr>
              <a:t>PE</a:t>
            </a:r>
            <a:endParaRPr sz="4000" kern="0" dirty="0">
              <a:solidFill>
                <a:srgbClr val="274060"/>
              </a:solidFill>
              <a:latin typeface="Sassoon Infant Std" panose="020B0503020103030203" pitchFamily="34" charset="0"/>
              <a:ea typeface="DM Sans"/>
              <a:cs typeface="DM Sans"/>
              <a:sym typeface="DM Sans"/>
            </a:endParaRPr>
          </a:p>
        </p:txBody>
      </p:sp>
      <p:grpSp>
        <p:nvGrpSpPr>
          <p:cNvPr id="495" name="Google Shape;495;p33"/>
          <p:cNvGrpSpPr/>
          <p:nvPr/>
        </p:nvGrpSpPr>
        <p:grpSpPr>
          <a:xfrm>
            <a:off x="534009" y="702150"/>
            <a:ext cx="11123983" cy="316400"/>
            <a:chOff x="846275" y="1053225"/>
            <a:chExt cx="16685975" cy="474600"/>
          </a:xfrm>
          <a:solidFill>
            <a:schemeClr val="accent2"/>
          </a:solidFill>
        </p:grpSpPr>
        <p:sp>
          <p:nvSpPr>
            <p:cNvPr id="496" name="Google Shape;496;p33"/>
            <p:cNvSpPr/>
            <p:nvPr/>
          </p:nvSpPr>
          <p:spPr>
            <a:xfrm>
              <a:off x="846275" y="1053225"/>
              <a:ext cx="3282000" cy="474600"/>
            </a:xfrm>
            <a:prstGeom prst="roundRect">
              <a:avLst>
                <a:gd name="adj" fmla="val 16667"/>
              </a:avLst>
            </a:prstGeom>
            <a:grpFill/>
            <a:ln>
              <a:noFill/>
            </a:ln>
          </p:spPr>
          <p:txBody>
            <a:bodyPr spcFirstLastPara="1" wrap="square" lIns="60950" tIns="60950" rIns="60950" bIns="60950" anchor="ctr" anchorCtr="0">
              <a:noAutofit/>
            </a:bodyPr>
            <a:lstStyle/>
            <a:p>
              <a:pPr defTabSz="609630">
                <a:buClr>
                  <a:srgbClr val="000000"/>
                </a:buClr>
              </a:pPr>
              <a:endParaRPr sz="933" kern="0" dirty="0">
                <a:solidFill>
                  <a:srgbClr val="000000"/>
                </a:solidFill>
                <a:latin typeface="Sassoon Infant Std" panose="020B0503020103030203" pitchFamily="34" charset="0"/>
                <a:cs typeface="Arial"/>
                <a:sym typeface="Arial"/>
              </a:endParaRPr>
            </a:p>
          </p:txBody>
        </p:sp>
        <p:sp>
          <p:nvSpPr>
            <p:cNvPr id="497" name="Google Shape;497;p33"/>
            <p:cNvSpPr/>
            <p:nvPr/>
          </p:nvSpPr>
          <p:spPr>
            <a:xfrm>
              <a:off x="14250250" y="1053225"/>
              <a:ext cx="3282000" cy="474600"/>
            </a:xfrm>
            <a:prstGeom prst="roundRect">
              <a:avLst>
                <a:gd name="adj" fmla="val 16667"/>
              </a:avLst>
            </a:prstGeom>
            <a:grpFill/>
            <a:ln>
              <a:noFill/>
            </a:ln>
          </p:spPr>
          <p:txBody>
            <a:bodyPr spcFirstLastPara="1" wrap="square" lIns="60950" tIns="60950" rIns="60950" bIns="60950" anchor="ctr" anchorCtr="0">
              <a:noAutofit/>
            </a:bodyPr>
            <a:lstStyle/>
            <a:p>
              <a:pPr defTabSz="609630">
                <a:buClr>
                  <a:srgbClr val="000000"/>
                </a:buClr>
              </a:pPr>
              <a:endParaRPr sz="933" kern="0" dirty="0">
                <a:solidFill>
                  <a:srgbClr val="000000"/>
                </a:solidFill>
                <a:latin typeface="Sassoon Infant Std" panose="020B0503020103030203" pitchFamily="34" charset="0"/>
                <a:cs typeface="Arial"/>
                <a:sym typeface="Arial"/>
              </a:endParaRPr>
            </a:p>
          </p:txBody>
        </p:sp>
      </p:grpSp>
      <p:sp>
        <p:nvSpPr>
          <p:cNvPr id="8" name="Google Shape;357;p27">
            <a:extLst>
              <a:ext uri="{FF2B5EF4-FFF2-40B4-BE49-F238E27FC236}">
                <a16:creationId xmlns:a16="http://schemas.microsoft.com/office/drawing/2014/main" id="{BF5F846B-0F3A-7341-9C46-3C0C007AA8A0}"/>
              </a:ext>
            </a:extLst>
          </p:cNvPr>
          <p:cNvSpPr txBox="1"/>
          <p:nvPr/>
        </p:nvSpPr>
        <p:spPr>
          <a:xfrm flipH="1">
            <a:off x="534009" y="1853002"/>
            <a:ext cx="6964474" cy="4415389"/>
          </a:xfrm>
          <a:prstGeom prst="rect">
            <a:avLst/>
          </a:prstGeom>
          <a:noFill/>
          <a:ln>
            <a:noFill/>
          </a:ln>
        </p:spPr>
        <p:txBody>
          <a:bodyPr spcFirstLastPara="1" wrap="square" lIns="91433" tIns="91433" rIns="91433" bIns="91433" anchor="ctr" anchorCtr="0">
            <a:noAutofit/>
          </a:bodyPr>
          <a:lstStyle/>
          <a:p>
            <a:pPr marL="457200" indent="-457200" defTabSz="609630">
              <a:buClr>
                <a:srgbClr val="000000"/>
              </a:buClr>
              <a:buFont typeface="Arial" panose="020B0604020202020204" pitchFamily="34" charset="0"/>
              <a:buChar char="•"/>
            </a:pPr>
            <a:r>
              <a:rPr lang="en" sz="2500" b="1" kern="0" dirty="0">
                <a:latin typeface="Sassoon Infant Std" panose="020B0503020103030203" pitchFamily="34" charset="0"/>
                <a:ea typeface="Questrial"/>
                <a:cs typeface="Questrial"/>
                <a:sym typeface="Questrial"/>
              </a:rPr>
              <a:t>Thursday</a:t>
            </a:r>
            <a:r>
              <a:rPr lang="en" sz="2500" kern="0" dirty="0">
                <a:latin typeface="Sassoon Infant Std" panose="020B0503020103030203" pitchFamily="34" charset="0"/>
                <a:ea typeface="Questrial"/>
                <a:cs typeface="Questrial"/>
                <a:sym typeface="Questrial"/>
              </a:rPr>
              <a:t> is the Y6 PE day</a:t>
            </a:r>
          </a:p>
          <a:p>
            <a:pPr marL="457200" indent="-457200" defTabSz="609630">
              <a:buClr>
                <a:srgbClr val="000000"/>
              </a:buClr>
              <a:buFont typeface="Arial" panose="020B0604020202020204" pitchFamily="34" charset="0"/>
              <a:buChar char="•"/>
            </a:pPr>
            <a:r>
              <a:rPr lang="en-GB" sz="2500" kern="0" dirty="0">
                <a:solidFill>
                  <a:srgbClr val="000000"/>
                </a:solidFill>
                <a:latin typeface="Sassoon Infant Std" panose="020B0503020103030203" pitchFamily="34" charset="0"/>
                <a:ea typeface="Questrial"/>
                <a:cs typeface="Questrial"/>
                <a:sym typeface="Questrial"/>
              </a:rPr>
              <a:t>Children should come to school in their PE kit</a:t>
            </a:r>
          </a:p>
          <a:p>
            <a:pPr marL="457200" indent="-457200" defTabSz="609630">
              <a:buClr>
                <a:srgbClr val="000000"/>
              </a:buClr>
              <a:buFont typeface="Arial" panose="020B0604020202020204" pitchFamily="34" charset="0"/>
              <a:buChar char="•"/>
            </a:pPr>
            <a:r>
              <a:rPr lang="en-GB" sz="2500" kern="0" dirty="0">
                <a:solidFill>
                  <a:srgbClr val="000000"/>
                </a:solidFill>
                <a:latin typeface="Sassoon Infant Std" panose="020B0503020103030203" pitchFamily="34" charset="0"/>
                <a:ea typeface="Questrial"/>
                <a:cs typeface="Questrial"/>
                <a:sym typeface="Questrial"/>
              </a:rPr>
              <a:t>They will need appropriate clothing for the weather (sunhats for warm weather, waterproof coats &amp; hats for cold weather)</a:t>
            </a:r>
          </a:p>
          <a:p>
            <a:pPr marL="457200" indent="-457200" defTabSz="609630">
              <a:buClr>
                <a:srgbClr val="000000"/>
              </a:buClr>
              <a:buFont typeface="Arial" panose="020B0604020202020204" pitchFamily="34" charset="0"/>
              <a:buChar char="•"/>
            </a:pPr>
            <a:r>
              <a:rPr lang="en-GB" sz="2500" kern="0" dirty="0">
                <a:solidFill>
                  <a:srgbClr val="000000"/>
                </a:solidFill>
                <a:latin typeface="Sassoon Infant Std" panose="020B0503020103030203" pitchFamily="34" charset="0"/>
                <a:ea typeface="Questrial"/>
                <a:cs typeface="Questrial"/>
                <a:sym typeface="Questrial"/>
              </a:rPr>
              <a:t>All jewellery must be removed before PE. If your child is wearing earrings, please ensure that they can remove their own or that you provide plasters to cover them</a:t>
            </a:r>
          </a:p>
          <a:p>
            <a:pPr marL="457200" indent="-457200" defTabSz="609630">
              <a:buClr>
                <a:srgbClr val="000000"/>
              </a:buClr>
              <a:buFont typeface="Arial" panose="020B0604020202020204" pitchFamily="34" charset="0"/>
              <a:buChar char="•"/>
            </a:pPr>
            <a:r>
              <a:rPr lang="en-GB" sz="2500" kern="0" dirty="0">
                <a:solidFill>
                  <a:srgbClr val="000000"/>
                </a:solidFill>
                <a:latin typeface="Sassoon Infant Std" panose="020B0503020103030203" pitchFamily="34" charset="0"/>
                <a:ea typeface="Questrial"/>
                <a:cs typeface="Questrial"/>
                <a:sym typeface="Questrial"/>
              </a:rPr>
              <a:t>Please avoid fashion, branded or patterned sportswear</a:t>
            </a:r>
          </a:p>
          <a:p>
            <a:pPr marL="457200" indent="-457200" defTabSz="609630">
              <a:buClr>
                <a:srgbClr val="000000"/>
              </a:buClr>
              <a:buFont typeface="Arial" panose="020B0604020202020204" pitchFamily="34" charset="0"/>
              <a:buChar char="•"/>
            </a:pPr>
            <a:r>
              <a:rPr lang="en-GB" sz="2500" kern="0" dirty="0">
                <a:solidFill>
                  <a:schemeClr val="bg2"/>
                </a:solidFill>
                <a:latin typeface="Sassoon Infant Std" panose="020B0503020103030203" pitchFamily="34" charset="0"/>
                <a:ea typeface="Questrial"/>
                <a:cs typeface="Questrial"/>
                <a:sym typeface="Questrial"/>
              </a:rPr>
              <a:t>Please make sure that all hoodies are labelled with your child’s name</a:t>
            </a:r>
          </a:p>
          <a:p>
            <a:pPr marL="457200" indent="-457200" defTabSz="609630">
              <a:buClr>
                <a:srgbClr val="000000"/>
              </a:buClr>
              <a:buFont typeface="Arial" panose="020B0604020202020204" pitchFamily="34" charset="0"/>
              <a:buChar char="•"/>
            </a:pPr>
            <a:endParaRPr sz="2500" kern="0" dirty="0">
              <a:solidFill>
                <a:srgbClr val="000000"/>
              </a:solidFill>
              <a:latin typeface="Sassoon Infant Std" panose="020B0503020103030203" pitchFamily="34" charset="0"/>
              <a:ea typeface="Questrial"/>
              <a:cs typeface="Questrial"/>
              <a:sym typeface="Questrial"/>
            </a:endParaRPr>
          </a:p>
        </p:txBody>
      </p:sp>
      <p:pic>
        <p:nvPicPr>
          <p:cNvPr id="3074" name="Picture 2">
            <a:extLst>
              <a:ext uri="{FF2B5EF4-FFF2-40B4-BE49-F238E27FC236}">
                <a16:creationId xmlns:a16="http://schemas.microsoft.com/office/drawing/2014/main" id="{1AD6AC0A-1AED-FD41-9E0A-B4A30D7EDB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446" r="22062"/>
          <a:stretch/>
        </p:blipFill>
        <p:spPr bwMode="auto">
          <a:xfrm>
            <a:off x="7973046" y="1536834"/>
            <a:ext cx="993128" cy="146499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192A168-FFC6-C04D-B759-5E76AE8085FA}"/>
              </a:ext>
            </a:extLst>
          </p:cNvPr>
          <p:cNvSpPr txBox="1"/>
          <p:nvPr/>
        </p:nvSpPr>
        <p:spPr>
          <a:xfrm>
            <a:off x="7595764" y="3045239"/>
            <a:ext cx="1786194" cy="738664"/>
          </a:xfrm>
          <a:prstGeom prst="rect">
            <a:avLst/>
          </a:prstGeom>
          <a:noFill/>
        </p:spPr>
        <p:txBody>
          <a:bodyPr wrap="square">
            <a:spAutoFit/>
          </a:bodyPr>
          <a:lstStyle/>
          <a:p>
            <a:pPr algn="ctr"/>
            <a:r>
              <a:rPr lang="en-GB" sz="1400" b="0" i="0" u="none" strike="noStrike" dirty="0">
                <a:solidFill>
                  <a:srgbClr val="000000"/>
                </a:solidFill>
                <a:effectLst/>
                <a:latin typeface="Sassoon Infant Std" panose="020B0503020103030203" pitchFamily="34" charset="0"/>
              </a:rPr>
              <a:t>White T-shirt (available with school logo)</a:t>
            </a:r>
            <a:endParaRPr lang="en-GB" sz="1400" dirty="0">
              <a:latin typeface="Sassoon Infant Std" panose="020B0503020103030203" pitchFamily="34" charset="0"/>
            </a:endParaRPr>
          </a:p>
        </p:txBody>
      </p:sp>
      <p:pic>
        <p:nvPicPr>
          <p:cNvPr id="3076" name="Picture 4">
            <a:extLst>
              <a:ext uri="{FF2B5EF4-FFF2-40B4-BE49-F238E27FC236}">
                <a16:creationId xmlns:a16="http://schemas.microsoft.com/office/drawing/2014/main" id="{4050038C-53AD-A94C-9182-9893EA2356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1208" y="1418604"/>
            <a:ext cx="1241017" cy="103418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D43986B8-A9D6-5A44-943A-1D057D77365F}"/>
              </a:ext>
            </a:extLst>
          </p:cNvPr>
          <p:cNvSpPr txBox="1"/>
          <p:nvPr/>
        </p:nvSpPr>
        <p:spPr>
          <a:xfrm>
            <a:off x="9408488" y="2404850"/>
            <a:ext cx="1786194" cy="307777"/>
          </a:xfrm>
          <a:prstGeom prst="rect">
            <a:avLst/>
          </a:prstGeom>
          <a:noFill/>
        </p:spPr>
        <p:txBody>
          <a:bodyPr wrap="square">
            <a:spAutoFit/>
          </a:bodyPr>
          <a:lstStyle/>
          <a:p>
            <a:pPr algn="ctr"/>
            <a:r>
              <a:rPr lang="en-GB" sz="1400" dirty="0">
                <a:solidFill>
                  <a:srgbClr val="000000"/>
                </a:solidFill>
                <a:latin typeface="Sassoon Infant Std" panose="020B0503020103030203" pitchFamily="34" charset="0"/>
              </a:rPr>
              <a:t>Royal blue shorts</a:t>
            </a:r>
            <a:endParaRPr lang="en-GB" sz="1400" dirty="0">
              <a:latin typeface="Sassoon Infant Std" panose="020B0503020103030203" pitchFamily="34" charset="0"/>
            </a:endParaRPr>
          </a:p>
        </p:txBody>
      </p:sp>
      <p:pic>
        <p:nvPicPr>
          <p:cNvPr id="3078" name="Picture 6">
            <a:extLst>
              <a:ext uri="{FF2B5EF4-FFF2-40B4-BE49-F238E27FC236}">
                <a16:creationId xmlns:a16="http://schemas.microsoft.com/office/drawing/2014/main" id="{8A692A08-3A8D-4E48-A816-0C48EB9B4E5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293" r="22786"/>
          <a:stretch/>
        </p:blipFill>
        <p:spPr bwMode="auto">
          <a:xfrm>
            <a:off x="7974907" y="3926773"/>
            <a:ext cx="981356" cy="151665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B0345691-26F0-5A4B-B170-BBAC71358291}"/>
              </a:ext>
            </a:extLst>
          </p:cNvPr>
          <p:cNvSpPr txBox="1"/>
          <p:nvPr/>
        </p:nvSpPr>
        <p:spPr>
          <a:xfrm>
            <a:off x="7595764" y="5548590"/>
            <a:ext cx="1786194" cy="523220"/>
          </a:xfrm>
          <a:prstGeom prst="rect">
            <a:avLst/>
          </a:prstGeom>
          <a:noFill/>
        </p:spPr>
        <p:txBody>
          <a:bodyPr wrap="square">
            <a:spAutoFit/>
          </a:bodyPr>
          <a:lstStyle/>
          <a:p>
            <a:pPr algn="ctr"/>
            <a:r>
              <a:rPr lang="en-GB" sz="1400" dirty="0">
                <a:solidFill>
                  <a:srgbClr val="000000"/>
                </a:solidFill>
                <a:latin typeface="Sassoon Infant Std" panose="020B0503020103030203" pitchFamily="34" charset="0"/>
              </a:rPr>
              <a:t>Long, plain jogging bottoms or leggings</a:t>
            </a:r>
          </a:p>
        </p:txBody>
      </p:sp>
      <p:pic>
        <p:nvPicPr>
          <p:cNvPr id="3080" name="Picture 8">
            <a:extLst>
              <a:ext uri="{FF2B5EF4-FFF2-40B4-BE49-F238E27FC236}">
                <a16:creationId xmlns:a16="http://schemas.microsoft.com/office/drawing/2014/main" id="{889DFEBF-42A4-2A4F-9B03-9A654110FE8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3662" r="24248"/>
          <a:stretch/>
        </p:blipFill>
        <p:spPr bwMode="auto">
          <a:xfrm>
            <a:off x="9880782" y="2771537"/>
            <a:ext cx="861868" cy="137881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38AAA2A8-92BF-9741-9CE6-43EF1BA68311}"/>
              </a:ext>
            </a:extLst>
          </p:cNvPr>
          <p:cNvSpPr txBox="1"/>
          <p:nvPr/>
        </p:nvSpPr>
        <p:spPr>
          <a:xfrm>
            <a:off x="9432687" y="4209265"/>
            <a:ext cx="1786194" cy="738664"/>
          </a:xfrm>
          <a:prstGeom prst="rect">
            <a:avLst/>
          </a:prstGeom>
          <a:noFill/>
        </p:spPr>
        <p:txBody>
          <a:bodyPr wrap="square">
            <a:spAutoFit/>
          </a:bodyPr>
          <a:lstStyle/>
          <a:p>
            <a:pPr algn="ctr"/>
            <a:r>
              <a:rPr lang="en-GB" sz="1400" dirty="0">
                <a:solidFill>
                  <a:srgbClr val="000000"/>
                </a:solidFill>
                <a:latin typeface="Sassoon Infant Std" panose="020B0503020103030203" pitchFamily="34" charset="0"/>
              </a:rPr>
              <a:t>Royal blue hooded sweatshirt (available with school logo)</a:t>
            </a:r>
          </a:p>
        </p:txBody>
      </p:sp>
      <p:pic>
        <p:nvPicPr>
          <p:cNvPr id="3082" name="Picture 10" descr="White Chunky Trainers">
            <a:extLst>
              <a:ext uri="{FF2B5EF4-FFF2-40B4-BE49-F238E27FC236}">
                <a16:creationId xmlns:a16="http://schemas.microsoft.com/office/drawing/2014/main" id="{1C5AEFE2-8687-6345-8101-AE62AC312E0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41943" y="4984623"/>
            <a:ext cx="729357" cy="967191"/>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69D81D2B-9B8C-174D-A096-41297ADBE7B5}"/>
              </a:ext>
            </a:extLst>
          </p:cNvPr>
          <p:cNvSpPr txBox="1"/>
          <p:nvPr/>
        </p:nvSpPr>
        <p:spPr>
          <a:xfrm>
            <a:off x="9381958" y="5988508"/>
            <a:ext cx="1786194" cy="307777"/>
          </a:xfrm>
          <a:prstGeom prst="rect">
            <a:avLst/>
          </a:prstGeom>
          <a:noFill/>
        </p:spPr>
        <p:txBody>
          <a:bodyPr wrap="square">
            <a:spAutoFit/>
          </a:bodyPr>
          <a:lstStyle/>
          <a:p>
            <a:pPr algn="ctr"/>
            <a:r>
              <a:rPr lang="en-GB" sz="1400" dirty="0">
                <a:solidFill>
                  <a:srgbClr val="000000"/>
                </a:solidFill>
                <a:latin typeface="Sassoon Infant Std" panose="020B0503020103030203" pitchFamily="34" charset="0"/>
              </a:rPr>
              <a:t>Trainers</a:t>
            </a:r>
            <a:endParaRPr lang="en-GB" sz="1400" dirty="0">
              <a:latin typeface="Sassoon Infant Std" panose="020B0503020103030203" pitchFamily="34" charset="0"/>
            </a:endParaRPr>
          </a:p>
        </p:txBody>
      </p:sp>
    </p:spTree>
    <p:extLst>
      <p:ext uri="{BB962C8B-B14F-4D97-AF65-F5344CB8AC3E}">
        <p14:creationId xmlns:p14="http://schemas.microsoft.com/office/powerpoint/2010/main" val="1064340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27"/>
          <p:cNvSpPr txBox="1"/>
          <p:nvPr/>
        </p:nvSpPr>
        <p:spPr>
          <a:xfrm flipH="1">
            <a:off x="715600" y="1740460"/>
            <a:ext cx="10760800" cy="4415389"/>
          </a:xfrm>
          <a:prstGeom prst="rect">
            <a:avLst/>
          </a:prstGeom>
          <a:noFill/>
          <a:ln>
            <a:noFill/>
          </a:ln>
        </p:spPr>
        <p:txBody>
          <a:bodyPr spcFirstLastPara="1" wrap="square" lIns="91433" tIns="91433" rIns="91433" bIns="91433" anchor="ctr" anchorCtr="0">
            <a:noAutofit/>
          </a:bodyPr>
          <a:lstStyle/>
          <a:p>
            <a:pPr marL="342900" indent="-342900" defTabSz="609630">
              <a:buClr>
                <a:srgbClr val="000000"/>
              </a:buClr>
              <a:buFont typeface="Arial" panose="020B0604020202020204" pitchFamily="34" charset="0"/>
              <a:buChar char="•"/>
            </a:pPr>
            <a:r>
              <a:rPr lang="en" sz="2600" b="1" kern="0" dirty="0">
                <a:solidFill>
                  <a:srgbClr val="000000"/>
                </a:solidFill>
                <a:latin typeface="Sassoon Infant Std" panose="020B0503020103030203" pitchFamily="34" charset="0"/>
                <a:ea typeface="Questrial"/>
                <a:cs typeface="Questrial"/>
                <a:sym typeface="Questrial"/>
              </a:rPr>
              <a:t>Key Stage 2 Tests</a:t>
            </a:r>
            <a:r>
              <a:rPr lang="en" sz="2600" kern="0" dirty="0">
                <a:solidFill>
                  <a:srgbClr val="000000"/>
                </a:solidFill>
                <a:latin typeface="Sassoon Infant Std" panose="020B0503020103030203" pitchFamily="34" charset="0"/>
                <a:ea typeface="Questrial"/>
                <a:cs typeface="Questrial"/>
                <a:sym typeface="Questrial"/>
              </a:rPr>
              <a:t> (national curriculum assessments, commonly known as SATs)</a:t>
            </a:r>
          </a:p>
          <a:p>
            <a:pPr marL="342900" indent="-342900" defTabSz="609630">
              <a:buClr>
                <a:srgbClr val="000000"/>
              </a:buClr>
              <a:buFont typeface="Arial" panose="020B0604020202020204" pitchFamily="34" charset="0"/>
              <a:buChar char="•"/>
            </a:pPr>
            <a:r>
              <a:rPr lang="en" sz="2600" kern="0" dirty="0">
                <a:solidFill>
                  <a:srgbClr val="000000"/>
                </a:solidFill>
                <a:latin typeface="Sassoon Infant Std" panose="020B0503020103030203" pitchFamily="34" charset="0"/>
                <a:ea typeface="Questrial"/>
                <a:cs typeface="Questrial"/>
                <a:sym typeface="Questrial"/>
              </a:rPr>
              <a:t>Measure pupils’ attainment in relation to standards set out in the national curriculum</a:t>
            </a:r>
          </a:p>
          <a:p>
            <a:pPr marL="342900" indent="-342900" defTabSz="609630">
              <a:buClr>
                <a:srgbClr val="000000"/>
              </a:buClr>
              <a:buFont typeface="Arial" panose="020B0604020202020204" pitchFamily="34" charset="0"/>
              <a:buChar char="•"/>
            </a:pPr>
            <a:r>
              <a:rPr lang="en" sz="2600" b="1" kern="0" dirty="0">
                <a:solidFill>
                  <a:srgbClr val="000000"/>
                </a:solidFill>
                <a:latin typeface="Sassoon Infant Std"/>
                <a:ea typeface="Questrial"/>
                <a:cs typeface="Questrial"/>
                <a:sym typeface="Questrial"/>
              </a:rPr>
              <a:t>Monday 11th May 2026:</a:t>
            </a:r>
            <a:r>
              <a:rPr lang="en" sz="2600" kern="0" dirty="0">
                <a:solidFill>
                  <a:srgbClr val="000000"/>
                </a:solidFill>
                <a:latin typeface="Sassoon Infant Std"/>
                <a:ea typeface="Questrial"/>
                <a:cs typeface="Questrial"/>
                <a:sym typeface="Questrial"/>
              </a:rPr>
              <a:t> English grammar punctuation &amp; spelling (papers 1 &amp; 2)</a:t>
            </a:r>
            <a:r>
              <a:rPr lang="en" sz="2600" b="1" kern="0" dirty="0">
                <a:solidFill>
                  <a:srgbClr val="000000"/>
                </a:solidFill>
                <a:latin typeface="Sassoon Infant Std"/>
                <a:ea typeface="Questrial"/>
                <a:cs typeface="Questrial"/>
                <a:sym typeface="Questrial"/>
              </a:rPr>
              <a:t> </a:t>
            </a:r>
            <a:endParaRPr lang="en" sz="2600" b="1" kern="0" dirty="0">
              <a:solidFill>
                <a:srgbClr val="000000"/>
              </a:solidFill>
              <a:latin typeface="Sassoon Infant Std"/>
              <a:ea typeface="Questrial"/>
              <a:cs typeface="Questrial"/>
            </a:endParaRPr>
          </a:p>
          <a:p>
            <a:pPr marL="342900" indent="-342900" defTabSz="609630">
              <a:buClr>
                <a:srgbClr val="000000"/>
              </a:buClr>
              <a:buFont typeface="Arial" panose="020B0604020202020204" pitchFamily="34" charset="0"/>
              <a:buChar char="•"/>
            </a:pPr>
            <a:r>
              <a:rPr lang="en" sz="2600" b="1" kern="0" dirty="0">
                <a:solidFill>
                  <a:srgbClr val="000000"/>
                </a:solidFill>
                <a:latin typeface="Sassoon Infant Std"/>
                <a:ea typeface="Questrial"/>
                <a:cs typeface="Questrial"/>
                <a:sym typeface="Questrial"/>
              </a:rPr>
              <a:t>Tuesday 12th May:</a:t>
            </a:r>
            <a:r>
              <a:rPr lang="en" sz="2600" kern="0" dirty="0">
                <a:solidFill>
                  <a:srgbClr val="000000"/>
                </a:solidFill>
                <a:latin typeface="Sassoon Infant Std"/>
                <a:ea typeface="Questrial"/>
                <a:cs typeface="Questrial"/>
                <a:sym typeface="Questrial"/>
              </a:rPr>
              <a:t> English reading</a:t>
            </a:r>
            <a:endParaRPr lang="en" sz="2600" b="1" kern="0" dirty="0">
              <a:solidFill>
                <a:srgbClr val="000000"/>
              </a:solidFill>
              <a:latin typeface="Sassoon Infant Std"/>
              <a:ea typeface="Questrial"/>
              <a:cs typeface="Questrial"/>
              <a:sym typeface="Questrial"/>
            </a:endParaRPr>
          </a:p>
          <a:p>
            <a:pPr marL="342900" indent="-342900" defTabSz="609630">
              <a:buClr>
                <a:srgbClr val="000000"/>
              </a:buClr>
              <a:buFont typeface="Arial" panose="020B0604020202020204" pitchFamily="34" charset="0"/>
              <a:buChar char="•"/>
            </a:pPr>
            <a:r>
              <a:rPr lang="en" sz="2600" b="1" kern="0" dirty="0">
                <a:solidFill>
                  <a:srgbClr val="000000"/>
                </a:solidFill>
                <a:latin typeface="Sassoon Infant Std"/>
                <a:ea typeface="Questrial"/>
                <a:cs typeface="Questrial"/>
                <a:sym typeface="Questrial"/>
              </a:rPr>
              <a:t>Wednesday 13th May:</a:t>
            </a:r>
            <a:r>
              <a:rPr lang="en" sz="2600" kern="0" dirty="0">
                <a:solidFill>
                  <a:srgbClr val="000000"/>
                </a:solidFill>
                <a:latin typeface="Sassoon Infant Std"/>
                <a:ea typeface="Questrial"/>
                <a:cs typeface="Questrial"/>
                <a:sym typeface="Questrial"/>
              </a:rPr>
              <a:t> Mathematics arithmetic &amp; reasoning (papers 1 &amp; 2)</a:t>
            </a:r>
            <a:endParaRPr lang="en" sz="2600" b="1" kern="0" dirty="0">
              <a:solidFill>
                <a:srgbClr val="000000"/>
              </a:solidFill>
              <a:latin typeface="Sassoon Infant Std"/>
              <a:ea typeface="Questrial"/>
              <a:cs typeface="Questrial"/>
              <a:sym typeface="Questrial"/>
            </a:endParaRPr>
          </a:p>
          <a:p>
            <a:pPr marL="342900" indent="-342900" defTabSz="609630">
              <a:buClr>
                <a:srgbClr val="000000"/>
              </a:buClr>
              <a:buFont typeface="Arial" panose="020B0604020202020204" pitchFamily="34" charset="0"/>
              <a:buChar char="•"/>
            </a:pPr>
            <a:r>
              <a:rPr lang="en" sz="2600" b="1" kern="0" dirty="0">
                <a:solidFill>
                  <a:srgbClr val="000000"/>
                </a:solidFill>
                <a:latin typeface="Sassoon Infant Std"/>
                <a:ea typeface="Questrial"/>
                <a:cs typeface="Questrial"/>
                <a:sym typeface="Questrial"/>
              </a:rPr>
              <a:t>Thursday 14th May:</a:t>
            </a:r>
            <a:r>
              <a:rPr lang="en" sz="2600" kern="0" dirty="0">
                <a:solidFill>
                  <a:srgbClr val="000000"/>
                </a:solidFill>
                <a:latin typeface="Sassoon Infant Std"/>
                <a:ea typeface="Questrial"/>
                <a:cs typeface="Questrial"/>
                <a:sym typeface="Questrial"/>
              </a:rPr>
              <a:t> Mathematics reasoning (paper 3)</a:t>
            </a:r>
            <a:endParaRPr lang="en" sz="2600" kern="0" dirty="0">
              <a:solidFill>
                <a:srgbClr val="000000"/>
              </a:solidFill>
              <a:latin typeface="Sassoon Infant Std"/>
              <a:ea typeface="Questrial"/>
              <a:cs typeface="Questrial"/>
            </a:endParaRPr>
          </a:p>
          <a:p>
            <a:pPr marL="342900" indent="-342900" defTabSz="609630">
              <a:buClr>
                <a:srgbClr val="000000"/>
              </a:buClr>
              <a:buFont typeface="Arial" panose="020B0604020202020204" pitchFamily="34" charset="0"/>
              <a:buChar char="•"/>
            </a:pPr>
            <a:r>
              <a:rPr lang="en" sz="2600" kern="0" dirty="0">
                <a:solidFill>
                  <a:srgbClr val="000000"/>
                </a:solidFill>
                <a:latin typeface="Sassoon Infant Std" panose="020B0503020103030203" pitchFamily="34" charset="0"/>
                <a:ea typeface="Questrial"/>
                <a:cs typeface="Questrial"/>
                <a:sym typeface="Questrial"/>
              </a:rPr>
              <a:t>No test for writing. This is teacher assessment based on the child’s overall work &amp;  performance. There is an external moderation process</a:t>
            </a:r>
            <a:endParaRPr sz="2600" kern="0" dirty="0">
              <a:solidFill>
                <a:srgbClr val="000000"/>
              </a:solidFill>
              <a:latin typeface="Sassoon Infant Std" panose="020B0503020103030203" pitchFamily="34" charset="0"/>
              <a:ea typeface="Questrial"/>
              <a:cs typeface="Questrial"/>
              <a:sym typeface="Questrial"/>
            </a:endParaRPr>
          </a:p>
        </p:txBody>
      </p:sp>
      <p:grpSp>
        <p:nvGrpSpPr>
          <p:cNvPr id="363" name="Google Shape;363;p27"/>
          <p:cNvGrpSpPr/>
          <p:nvPr/>
        </p:nvGrpSpPr>
        <p:grpSpPr>
          <a:xfrm>
            <a:off x="534009" y="702150"/>
            <a:ext cx="11123983" cy="316400"/>
            <a:chOff x="846275" y="1053225"/>
            <a:chExt cx="16685975" cy="474600"/>
          </a:xfrm>
        </p:grpSpPr>
        <p:sp>
          <p:nvSpPr>
            <p:cNvPr id="364" name="Google Shape;364;p27"/>
            <p:cNvSpPr/>
            <p:nvPr/>
          </p:nvSpPr>
          <p:spPr>
            <a:xfrm>
              <a:off x="846275" y="1053225"/>
              <a:ext cx="3282000" cy="474600"/>
            </a:xfrm>
            <a:prstGeom prst="roundRect">
              <a:avLst>
                <a:gd name="adj" fmla="val 16667"/>
              </a:avLst>
            </a:prstGeom>
            <a:solidFill>
              <a:schemeClr val="accent1"/>
            </a:solidFill>
            <a:ln>
              <a:noFill/>
            </a:ln>
          </p:spPr>
          <p:txBody>
            <a:bodyPr spcFirstLastPara="1" wrap="square" lIns="60950" tIns="60950" rIns="60950" bIns="60950" anchor="ctr" anchorCtr="0">
              <a:noAutofit/>
            </a:bodyPr>
            <a:lstStyle/>
            <a:p>
              <a:pPr defTabSz="609630">
                <a:buClr>
                  <a:srgbClr val="000000"/>
                </a:buClr>
              </a:pPr>
              <a:endParaRPr sz="933" kern="0" dirty="0">
                <a:solidFill>
                  <a:srgbClr val="000000"/>
                </a:solidFill>
                <a:latin typeface="Sassoon Infant Std" panose="020B0503020103030203" pitchFamily="34" charset="0"/>
                <a:cs typeface="Arial"/>
                <a:sym typeface="Arial"/>
              </a:endParaRPr>
            </a:p>
          </p:txBody>
        </p:sp>
        <p:sp>
          <p:nvSpPr>
            <p:cNvPr id="365" name="Google Shape;365;p27"/>
            <p:cNvSpPr/>
            <p:nvPr/>
          </p:nvSpPr>
          <p:spPr>
            <a:xfrm>
              <a:off x="14250250" y="1053225"/>
              <a:ext cx="3282000" cy="474600"/>
            </a:xfrm>
            <a:prstGeom prst="roundRect">
              <a:avLst>
                <a:gd name="adj" fmla="val 16667"/>
              </a:avLst>
            </a:prstGeom>
            <a:solidFill>
              <a:schemeClr val="accent1"/>
            </a:solidFill>
            <a:ln>
              <a:noFill/>
            </a:ln>
          </p:spPr>
          <p:txBody>
            <a:bodyPr spcFirstLastPara="1" wrap="square" lIns="60950" tIns="60950" rIns="60950" bIns="60950" anchor="ctr" anchorCtr="0">
              <a:noAutofit/>
            </a:bodyPr>
            <a:lstStyle/>
            <a:p>
              <a:pPr defTabSz="609630">
                <a:buClr>
                  <a:srgbClr val="000000"/>
                </a:buClr>
              </a:pPr>
              <a:endParaRPr sz="933" kern="0" dirty="0">
                <a:solidFill>
                  <a:srgbClr val="000000"/>
                </a:solidFill>
                <a:latin typeface="Sassoon Infant Std" panose="020B0503020103030203" pitchFamily="34" charset="0"/>
                <a:cs typeface="Arial"/>
                <a:sym typeface="Arial"/>
              </a:endParaRPr>
            </a:p>
          </p:txBody>
        </p:sp>
      </p:grpSp>
      <p:sp>
        <p:nvSpPr>
          <p:cNvPr id="366" name="Google Shape;366;p27"/>
          <p:cNvSpPr txBox="1"/>
          <p:nvPr/>
        </p:nvSpPr>
        <p:spPr>
          <a:xfrm>
            <a:off x="674283" y="452850"/>
            <a:ext cx="10816000" cy="859800"/>
          </a:xfrm>
          <a:prstGeom prst="rect">
            <a:avLst/>
          </a:prstGeom>
          <a:noFill/>
          <a:ln>
            <a:noFill/>
          </a:ln>
        </p:spPr>
        <p:txBody>
          <a:bodyPr spcFirstLastPara="1" wrap="square" lIns="91433" tIns="91433" rIns="91433" bIns="91433" anchor="ctr" anchorCtr="0">
            <a:noAutofit/>
          </a:bodyPr>
          <a:lstStyle/>
          <a:p>
            <a:pPr algn="ctr" defTabSz="609630">
              <a:buClr>
                <a:srgbClr val="000000"/>
              </a:buClr>
            </a:pPr>
            <a:r>
              <a:rPr lang="en" sz="4000" kern="0" dirty="0">
                <a:solidFill>
                  <a:srgbClr val="274060"/>
                </a:solidFill>
                <a:latin typeface="Sassoon Infant Std" panose="020B0503020103030203" pitchFamily="34" charset="0"/>
                <a:ea typeface="DM Sans"/>
                <a:cs typeface="DM Sans"/>
                <a:sym typeface="DM Sans"/>
              </a:rPr>
              <a:t>Statutory Assessment</a:t>
            </a:r>
            <a:endParaRPr sz="4000" kern="0" dirty="0">
              <a:solidFill>
                <a:srgbClr val="274060"/>
              </a:solidFill>
              <a:latin typeface="Sassoon Infant Std" panose="020B0503020103030203" pitchFamily="34" charset="0"/>
              <a:ea typeface="DM Sans"/>
              <a:cs typeface="DM Sans"/>
              <a:sym typeface="DM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desMania">
  <a:themeElements>
    <a:clrScheme name="Hurworth">
      <a:dk1>
        <a:srgbClr val="000000"/>
      </a:dk1>
      <a:lt1>
        <a:srgbClr val="FFFFFF"/>
      </a:lt1>
      <a:dk2>
        <a:srgbClr val="9B2168"/>
      </a:dk2>
      <a:lt2>
        <a:srgbClr val="E7E6E6"/>
      </a:lt2>
      <a:accent1>
        <a:srgbClr val="0765B1"/>
      </a:accent1>
      <a:accent2>
        <a:srgbClr val="05AFEB"/>
      </a:accent2>
      <a:accent3>
        <a:srgbClr val="82DDF7"/>
      </a:accent3>
      <a:accent4>
        <a:srgbClr val="0670BA"/>
      </a:accent4>
      <a:accent5>
        <a:srgbClr val="A5DDFA"/>
      </a:accent5>
      <a:accent6>
        <a:srgbClr val="D0EBFF"/>
      </a:accent6>
      <a:hlink>
        <a:srgbClr val="941F61"/>
      </a:hlink>
      <a:folHlink>
        <a:srgbClr val="0860A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lidesMania">
  <a:themeElements>
    <a:clrScheme name="Hurworth">
      <a:dk1>
        <a:srgbClr val="000000"/>
      </a:dk1>
      <a:lt1>
        <a:srgbClr val="FFFFFF"/>
      </a:lt1>
      <a:dk2>
        <a:srgbClr val="9B2168"/>
      </a:dk2>
      <a:lt2>
        <a:srgbClr val="E7E6E6"/>
      </a:lt2>
      <a:accent1>
        <a:srgbClr val="0765B1"/>
      </a:accent1>
      <a:accent2>
        <a:srgbClr val="05AFEB"/>
      </a:accent2>
      <a:accent3>
        <a:srgbClr val="82DDF7"/>
      </a:accent3>
      <a:accent4>
        <a:srgbClr val="0670BA"/>
      </a:accent4>
      <a:accent5>
        <a:srgbClr val="A5DDFA"/>
      </a:accent5>
      <a:accent6>
        <a:srgbClr val="D0EBFF"/>
      </a:accent6>
      <a:hlink>
        <a:srgbClr val="941F61"/>
      </a:hlink>
      <a:folHlink>
        <a:srgbClr val="0860A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5090a6a-0d2e-45c2-81e3-0d810d7e935f" xsi:nil="true"/>
    <lcf76f155ced4ddcb4097134ff3c332f xmlns="9b19de4f-fa5d-4c42-aca2-eaadd6a4231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A6280682EAB34439C6873764CF3F271" ma:contentTypeVersion="12" ma:contentTypeDescription="Create a new document." ma:contentTypeScope="" ma:versionID="0ea50fb7577eae5ded8c285c34410ffc">
  <xsd:schema xmlns:xsd="http://www.w3.org/2001/XMLSchema" xmlns:xs="http://www.w3.org/2001/XMLSchema" xmlns:p="http://schemas.microsoft.com/office/2006/metadata/properties" xmlns:ns2="9b19de4f-fa5d-4c42-aca2-eaadd6a42316" xmlns:ns3="f5090a6a-0d2e-45c2-81e3-0d810d7e935f" targetNamespace="http://schemas.microsoft.com/office/2006/metadata/properties" ma:root="true" ma:fieldsID="1a35a4dfc2e4161a39b411b85252433b" ns2:_="" ns3:_="">
    <xsd:import namespace="9b19de4f-fa5d-4c42-aca2-eaadd6a42316"/>
    <xsd:import namespace="f5090a6a-0d2e-45c2-81e3-0d810d7e935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19de4f-fa5d-4c42-aca2-eaadd6a423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descriptio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368a787-ab12-4e72-b3f1-70ae65c0b4a8"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BillingMetadata" ma:index="18" nillable="true" ma:displayName="MediaServiceBillingMetadata" ma:hidden="true" ma:internalName="MediaServiceBillingMetadata" ma:readOnly="true">
      <xsd:simpleType>
        <xsd:restriction base="dms:Note"/>
      </xsd:simpleType>
    </xsd:element>
    <xsd:element name="MediaServiceLocation" ma:index="19"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5090a6a-0d2e-45c2-81e3-0d810d7e935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71c28e5-fafc-4b22-b09d-d93b98ab8470}" ma:internalName="TaxCatchAll" ma:showField="CatchAllData" ma:web="f5090a6a-0d2e-45c2-81e3-0d810d7e93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85C6B9-4E2A-4C53-BE19-23647A5B93EF}">
  <ds:schemaRefs>
    <ds:schemaRef ds:uri="http://schemas.microsoft.com/office/2006/metadata/properties"/>
    <ds:schemaRef ds:uri="http://schemas.microsoft.com/office/infopath/2007/PartnerControls"/>
    <ds:schemaRef ds:uri="f5090a6a-0d2e-45c2-81e3-0d810d7e935f"/>
    <ds:schemaRef ds:uri="9b19de4f-fa5d-4c42-aca2-eaadd6a42316"/>
  </ds:schemaRefs>
</ds:datastoreItem>
</file>

<file path=customXml/itemProps2.xml><?xml version="1.0" encoding="utf-8"?>
<ds:datastoreItem xmlns:ds="http://schemas.openxmlformats.org/officeDocument/2006/customXml" ds:itemID="{3599307E-A044-4740-89F3-08254D30E18F}">
  <ds:schemaRefs>
    <ds:schemaRef ds:uri="http://schemas.microsoft.com/sharepoint/v3/contenttype/forms"/>
  </ds:schemaRefs>
</ds:datastoreItem>
</file>

<file path=customXml/itemProps3.xml><?xml version="1.0" encoding="utf-8"?>
<ds:datastoreItem xmlns:ds="http://schemas.openxmlformats.org/officeDocument/2006/customXml" ds:itemID="{EB24D985-38E4-4D71-9E64-ED5490B24B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19de4f-fa5d-4c42-aca2-eaadd6a42316"/>
    <ds:schemaRef ds:uri="f5090a6a-0d2e-45c2-81e3-0d810d7e93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35125</TotalTime>
  <Words>1657</Words>
  <Application>Microsoft Office PowerPoint</Application>
  <PresentationFormat>Widescreen</PresentationFormat>
  <Paragraphs>205</Paragraphs>
  <Slides>28</Slides>
  <Notes>25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28</vt:i4>
      </vt:variant>
    </vt:vector>
  </HeadingPairs>
  <TitlesOfParts>
    <vt:vector size="34" baseType="lpstr">
      <vt:lpstr>Arial</vt:lpstr>
      <vt:lpstr>Sassoon Infant Std</vt:lpstr>
      <vt:lpstr>Symbol</vt:lpstr>
      <vt:lpstr>Times New Roman</vt:lpstr>
      <vt:lpstr>SlidesMania</vt:lpstr>
      <vt:lpstr>1_SlidesMania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Lennon</dc:creator>
  <cp:lastModifiedBy>R Kukielka</cp:lastModifiedBy>
  <cp:revision>178</cp:revision>
  <dcterms:created xsi:type="dcterms:W3CDTF">2022-02-01T20:07:22Z</dcterms:created>
  <dcterms:modified xsi:type="dcterms:W3CDTF">2026-03-06T09:33:06Z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0x010100CA6280682EAB34439C6873764CF3F271</vt:lpwstr>
  </property>
  <property fmtid="{D5CDD505-2E9C-101B-9397-08002B2CF9AE}" pid="3" name="Order">
    <vt:r8>2014800</vt:r8>
  </property>
  <property fmtid="{D5CDD505-2E9C-101B-9397-08002B2CF9AE}" pid="4" name="MediaServiceImageTags">
    <vt:lpwstr/>
  </property>
</Properties>
</file>